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78" r:id="rId6"/>
    <p:sldId id="377" r:id="rId7"/>
    <p:sldId id="379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19.02.2018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higher velocity UE RRM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Athens, Greece, 26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February – 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March, 2018</a:t>
            </a:r>
          </a:p>
          <a:p>
            <a:pPr>
              <a:buNone/>
            </a:pPr>
            <a:r>
              <a:rPr lang="en-US" sz="1800" b="1" dirty="0" smtClean="0"/>
              <a:t>Agenda item</a:t>
            </a:r>
            <a:r>
              <a:rPr lang="en-US" sz="1800" b="1" smtClean="0"/>
              <a:t>: 6.19.4.1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R4-1802577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We have reached the following agreements in RAN4 #85:</a:t>
            </a:r>
          </a:p>
          <a:p>
            <a:pPr lvl="1"/>
            <a:r>
              <a:rPr lang="en-US" altLang="zh-CN" sz="2400" dirty="0" smtClean="0"/>
              <a:t>For </a:t>
            </a:r>
            <a:r>
              <a:rPr lang="en-US" altLang="zh-CN" sz="2400" dirty="0"/>
              <a:t>non-DRX requirements with gap pattern #0 and for intra-frequency measurement</a:t>
            </a:r>
          </a:p>
          <a:p>
            <a:pPr lvl="2"/>
            <a:r>
              <a:rPr lang="en-US" altLang="zh-CN" sz="2000" dirty="0" smtClean="0"/>
              <a:t>Reuse </a:t>
            </a:r>
            <a:r>
              <a:rPr lang="en-US" altLang="zh-CN" sz="2000" dirty="0"/>
              <a:t>Rel-13 cell identification and measurement delay requirements in high Doppler channel up to 220Hz Doppler spread. </a:t>
            </a:r>
          </a:p>
          <a:p>
            <a:pPr lvl="2"/>
            <a:r>
              <a:rPr lang="en-US" altLang="zh-CN" sz="2000" dirty="0" smtClean="0"/>
              <a:t>Reuse </a:t>
            </a:r>
            <a:r>
              <a:rPr lang="en-US" altLang="zh-CN" sz="2000" dirty="0"/>
              <a:t>Rel-13/14 measurement accuracy requirements in high Doppler channel up to 220Hz Doppler spread.</a:t>
            </a:r>
          </a:p>
          <a:p>
            <a:pPr lvl="1"/>
            <a:r>
              <a:rPr lang="en-US" altLang="zh-CN" sz="2400" dirty="0" smtClean="0"/>
              <a:t>FFS </a:t>
            </a:r>
            <a:r>
              <a:rPr lang="en-US" altLang="zh-CN" sz="2400" dirty="0"/>
              <a:t>for inter-frequency measurement requirements</a:t>
            </a:r>
          </a:p>
          <a:p>
            <a:pPr lvl="1"/>
            <a:r>
              <a:rPr lang="en-US" altLang="zh-CN" sz="2400" dirty="0" smtClean="0"/>
              <a:t>FFS </a:t>
            </a:r>
            <a:r>
              <a:rPr lang="en-US" altLang="zh-CN" sz="2400" dirty="0"/>
              <a:t>for RRM requirements with DRX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 smtClean="0"/>
              <a:t>This way forward is to capture agreements on </a:t>
            </a:r>
          </a:p>
          <a:p>
            <a:pPr lvl="1"/>
            <a:r>
              <a:rPr lang="en-US" altLang="zh-CN" sz="2400" dirty="0" smtClean="0"/>
              <a:t>Method for intra-frequency measurement requirement with DRX</a:t>
            </a:r>
          </a:p>
          <a:p>
            <a:pPr lvl="2"/>
            <a:r>
              <a:rPr lang="en-US" altLang="zh-CN" sz="2200" dirty="0" smtClean="0"/>
              <a:t> </a:t>
            </a:r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815157"/>
              </p:ext>
            </p:extLst>
          </p:nvPr>
        </p:nvGraphicFramePr>
        <p:xfrm>
          <a:off x="1905000" y="2723605"/>
          <a:ext cx="7162801" cy="2381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33847"/>
                <a:gridCol w="1864477"/>
                <a:gridCol w="1864477"/>
              </a:tblGrid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DRX cycle length (s)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identify_intra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measure_intra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≤0.04</a:t>
                      </a:r>
                      <a:endParaRPr lang="zh-CN" sz="16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[0.8] </a:t>
                      </a:r>
                      <a:r>
                        <a:rPr lang="en-GB" sz="1600" dirty="0">
                          <a:effectLst/>
                        </a:rPr>
                        <a:t>(Note1)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[0.2] </a:t>
                      </a:r>
                      <a:r>
                        <a:rPr lang="en-GB" sz="1600" dirty="0">
                          <a:effectLst/>
                        </a:rPr>
                        <a:t>(Note1)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[0.04&lt;DRX-cycle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0.08]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[0.08&lt;DRX-cycle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1.28]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[1.28&lt;DRX-cycle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2.56]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1371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Note1:	Number of DRX cycle depends upon the DRX cycle in use.</a:t>
                      </a:r>
                      <a:endParaRPr lang="zh-CN" sz="16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Note2:	Time depends upon the DRX cycle in use.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400" dirty="0" smtClean="0"/>
              <a:t>Define inter-frequency measurement requirement</a:t>
            </a:r>
          </a:p>
          <a:p>
            <a:pPr lvl="2"/>
            <a:r>
              <a:rPr lang="en-US" altLang="zh-CN" sz="2000" dirty="0" smtClean="0"/>
              <a:t>Method for inter-frequency measurement requirement with or without DRX </a:t>
            </a:r>
          </a:p>
          <a:p>
            <a:pPr lvl="3"/>
            <a:r>
              <a:rPr lang="en-US" altLang="zh-CN" dirty="0" smtClean="0"/>
              <a:t>Reuse R14 inter-frequency cell identification and measurement requirement without DRX</a:t>
            </a:r>
          </a:p>
          <a:p>
            <a:pPr lvl="3"/>
            <a:r>
              <a:rPr lang="en-US" altLang="zh-CN" dirty="0" smtClean="0"/>
              <a:t>FFS the inter-frequency measurement requirement with DRX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77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14246</TotalTime>
  <Words>219</Words>
  <Application>Microsoft Office PowerPoint</Application>
  <PresentationFormat>宽屏</PresentationFormat>
  <Paragraphs>43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Mincho</vt:lpstr>
      <vt:lpstr>Tms Rmn</vt:lpstr>
      <vt:lpstr>宋体</vt:lpstr>
      <vt:lpstr>Arial</vt:lpstr>
      <vt:lpstr>Calibri</vt:lpstr>
      <vt:lpstr>Times New Roman</vt:lpstr>
      <vt:lpstr>Office Theme</vt:lpstr>
      <vt:lpstr>Way forward on higher velocity UE RRM requirements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1099</cp:revision>
  <dcterms:created xsi:type="dcterms:W3CDTF">2013-05-13T16:02:00Z</dcterms:created>
  <dcterms:modified xsi:type="dcterms:W3CDTF">2018-02-19T11:05:00Z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(3)wjHpLMtcQuuUR+6HYOyDxMq9ruJ9aD9RwNUh/j+LFvNrR1/pu5tPsQabehtdrfTA2juY07RP
6Lm2LXPc/wlJ1m2HgYBBarVvP78UiR7ivkHPi2s41LaqIwP7FVzBSPglJOCIzpAh/gVn20Oc
fZzFiweyrxtRZWiFymfSa7rU+KseMyYn5Kfs/owQ61+2SDIfD1vaijn1V7cw83ExOWyC+Bi2
yxduFEa6VLspzmJyjd</vt:lpwstr>
  </property>
  <property fmtid="{D5CDD505-2E9C-101B-9397-08002B2CF9AE}" pid="14" name="_2015_ms_pID_7253431">
    <vt:lpwstr>4P3KhavMXbgWzF49i4vxZUGx3i03CXZMJIsnTwm81Fskkax3b6AAeu
dFJPV4kLhxRElfYH1qjbu6/cbAQzvajdamK3OFAOBXxPlIzxGlLOyX6jtcA+ydKehdrBl6Ir
hFNMqDt25aUS2pdUXv9Y+w29kSyryB3C5au/7zzOGhyPOmMnN64AtyUvnCKrcYiGoRcx+bG/
dYNAa2ox4Qd+ZdEwSh8S5Xk/mCUa5lHHkXO7</vt:lpwstr>
  </property>
  <property fmtid="{D5CDD505-2E9C-101B-9397-08002B2CF9AE}" pid="15" name="_2015_ms_pID_7253432">
    <vt:lpwstr>cg==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1519038282</vt:lpwstr>
  </property>
</Properties>
</file>