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2018/2/13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-36512" y="2130425"/>
            <a:ext cx="8964488" cy="1470025"/>
          </a:xfrm>
        </p:spPr>
        <p:txBody>
          <a:bodyPr>
            <a:normAutofit/>
          </a:bodyPr>
          <a:lstStyle/>
          <a:p>
            <a:r>
              <a:rPr lang="en-US" altLang="ja-JP" sz="4000" b="1" dirty="0" smtClean="0">
                <a:ea typeface="Meiryo UI" pitchFamily="50" charset="-128"/>
                <a:cs typeface="Meiryo UI" pitchFamily="50" charset="-128"/>
              </a:rPr>
              <a:t>Proposal on NR HPUE definition for PC2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</a:t>
            </a:r>
          </a:p>
        </p:txBody>
      </p:sp>
      <p:sp>
        <p:nvSpPr>
          <p:cNvPr id="8" name="矩形 7"/>
          <p:cNvSpPr/>
          <p:nvPr/>
        </p:nvSpPr>
        <p:spPr>
          <a:xfrm>
            <a:off x="179512" y="26064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#86	                      </a:t>
            </a:r>
            <a:r>
              <a:rPr lang="en-GB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R4-1801430</a:t>
            </a:r>
            <a:endParaRPr lang="en-GB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zh-CN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GB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Athens, Greece, 26 Feb – 2 March 2018 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-234280"/>
            <a:ext cx="5616624" cy="1143000"/>
          </a:xfrm>
        </p:spPr>
        <p:txBody>
          <a:bodyPr/>
          <a:lstStyle/>
          <a:p>
            <a:r>
              <a:rPr lang="en-US" sz="4000" b="1" dirty="0" smtClean="0"/>
              <a:t>Background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889248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i-FI" altLang="zh-CN" sz="2800" dirty="0" smtClean="0">
                <a:ea typeface="宋体" pitchFamily="2" charset="-122"/>
              </a:rPr>
              <a:t>The following NR bands were </a:t>
            </a:r>
            <a:r>
              <a:rPr lang="en-US" altLang="zh-CN" sz="2800" dirty="0" smtClean="0"/>
              <a:t> approved</a:t>
            </a:r>
            <a:r>
              <a:rPr lang="fi-FI" altLang="zh-CN" sz="2800" dirty="0" smtClean="0">
                <a:ea typeface="宋体" pitchFamily="2" charset="-122"/>
              </a:rPr>
              <a:t> to support PC2 HPUE for 5G NR[1][2][3]: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n41 (2496 – 2690 MHz)</a:t>
            </a:r>
          </a:p>
          <a:p>
            <a:pPr marL="0" indent="0">
              <a:buNone/>
            </a:pPr>
            <a:r>
              <a:rPr lang="fi-FI" altLang="zh-CN" sz="2200" dirty="0" smtClean="0">
                <a:ea typeface="宋体" pitchFamily="2" charset="-122"/>
              </a:rPr>
              <a:t>   UL-MIMO (2Tx 23+23dBm) and 1Tx 26dBm</a:t>
            </a:r>
            <a:r>
              <a:rPr lang="en-US" altLang="zh-CN" sz="2200" dirty="0" smtClean="0"/>
              <a:t> are supported for NR Band n41</a:t>
            </a:r>
            <a:endParaRPr lang="fi-FI" altLang="zh-CN" sz="2200" dirty="0" smtClean="0">
              <a:ea typeface="宋体" pitchFamily="2" charset="-122"/>
            </a:endParaRP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n77 (3.3 - 4.2 GHz)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n78 (3.3 - 3.8 GHz)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n79 (4.4 - 5 GHz)</a:t>
            </a:r>
          </a:p>
          <a:p>
            <a:pPr marL="0" indent="0"/>
            <a:endParaRPr lang="fi-FI" altLang="zh-CN" sz="2800" dirty="0" smtClean="0">
              <a:ea typeface="宋体" pitchFamily="2" charset="-122"/>
            </a:endParaRPr>
          </a:p>
          <a:p>
            <a:pPr>
              <a:buNone/>
            </a:pPr>
            <a:endParaRPr lang="en-GB" altLang="zh-CN" sz="2800" dirty="0" smtClean="0"/>
          </a:p>
          <a:p>
            <a:pPr>
              <a:buNone/>
            </a:pPr>
            <a:r>
              <a:rPr lang="en-GB" altLang="zh-CN" sz="2800" dirty="0" smtClean="0"/>
              <a:t>	</a:t>
            </a:r>
            <a:endParaRPr lang="en-US" altLang="zh-CN" sz="2400" dirty="0" smtClean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824" y="4365104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000" b="1" dirty="0" smtClean="0">
                <a:latin typeface="+mj-lt"/>
                <a:ea typeface="Meiryo UI" pitchFamily="50" charset="-128"/>
                <a:cs typeface="Meiryo UI" pitchFamily="50" charset="-128"/>
              </a:rPr>
              <a:t>References</a:t>
            </a:r>
            <a:endParaRPr lang="zh-CN" altLang="en-US" sz="40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468560" y="5013176"/>
            <a:ext cx="9756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 smtClean="0">
                <a:ea typeface="宋体" pitchFamily="2" charset="-122"/>
              </a:rPr>
              <a:t> [1] R4-</a:t>
            </a:r>
            <a:r>
              <a:rPr lang="en-GB" altLang="zh-CN" sz="2000" dirty="0" smtClean="0">
                <a:ea typeface="宋体" pitchFamily="2" charset="-122"/>
              </a:rPr>
              <a:t>1706068</a:t>
            </a:r>
            <a:r>
              <a:rPr lang="en-US" altLang="ja-JP" sz="2000" dirty="0" smtClean="0">
                <a:ea typeface="宋体" pitchFamily="2" charset="-122"/>
              </a:rPr>
              <a:t> WF on high power UE for 3.5GHz                    CMCC 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 smtClean="0">
                <a:ea typeface="宋体" pitchFamily="2" charset="-122"/>
              </a:rPr>
              <a:t> [2] </a:t>
            </a:r>
            <a:r>
              <a:rPr lang="en-GB" altLang="zh-CN" sz="2000" dirty="0" smtClean="0">
                <a:ea typeface="宋体" pitchFamily="2" charset="-122"/>
              </a:rPr>
              <a:t>R4-1709974</a:t>
            </a:r>
            <a:r>
              <a:rPr lang="en-US" altLang="ja-JP" sz="2000" dirty="0" smtClean="0">
                <a:ea typeface="宋体" pitchFamily="2" charset="-122"/>
              </a:rPr>
              <a:t> </a:t>
            </a:r>
            <a:r>
              <a:rPr lang="en-GB" altLang="zh-CN" sz="2000" dirty="0" smtClean="0">
                <a:ea typeface="宋体" pitchFamily="2" charset="-122"/>
              </a:rPr>
              <a:t>WF on HPUE requirements in Rel15                </a:t>
            </a:r>
            <a:r>
              <a:rPr lang="en-GB" altLang="zh-CN" sz="2000" dirty="0" err="1" smtClean="0">
                <a:ea typeface="宋体" pitchFamily="2" charset="-122"/>
              </a:rPr>
              <a:t>Huawei</a:t>
            </a:r>
            <a:r>
              <a:rPr lang="en-GB" altLang="zh-CN" sz="2000" dirty="0" smtClean="0">
                <a:ea typeface="宋体" pitchFamily="2" charset="-122"/>
              </a:rPr>
              <a:t>, </a:t>
            </a:r>
            <a:r>
              <a:rPr lang="en-GB" altLang="zh-CN" sz="2000" dirty="0" err="1" smtClean="0">
                <a:ea typeface="宋体" pitchFamily="2" charset="-122"/>
              </a:rPr>
              <a:t>HiSilicon</a:t>
            </a:r>
            <a:r>
              <a:rPr lang="en-US" altLang="ja-JP" sz="2000" dirty="0" smtClean="0">
                <a:ea typeface="宋体" pitchFamily="2" charset="-122"/>
              </a:rPr>
              <a:t> 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 smtClean="0">
                <a:ea typeface="宋体" pitchFamily="2" charset="-122"/>
              </a:rPr>
              <a:t> [3] R4-1801190 WF on HPUE definition for NR PC2 UE            CMCC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Proposals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520" y="1309199"/>
            <a:ext cx="8496944" cy="55488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3600" b="1" dirty="0" smtClean="0"/>
              <a:t>5G NR PC2 HPUE definition for SA scenario</a:t>
            </a:r>
          </a:p>
          <a:p>
            <a:endParaRPr lang="zh-CN" altLang="zh-CN" sz="40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altLang="zh-CN" sz="3200" dirty="0" smtClean="0"/>
              <a:t>  UL MIMO (2Tx 23+23dBm) with total output power of 26dBm is supported by specification for NR Bands n77,n78,n79</a:t>
            </a:r>
          </a:p>
          <a:p>
            <a:pPr lvl="1">
              <a:buFont typeface="Wingdings" pitchFamily="2" charset="2"/>
              <a:buChar char="l"/>
            </a:pPr>
            <a:endParaRPr lang="zh-CN" altLang="zh-CN" sz="3600" dirty="0" smtClean="0"/>
          </a:p>
          <a:p>
            <a:pPr lvl="1" algn="just">
              <a:buFont typeface="Arial" pitchFamily="34" charset="0"/>
              <a:buChar char="•"/>
            </a:pPr>
            <a:r>
              <a:rPr lang="en-US" altLang="zh-CN" sz="3200" dirty="0" smtClean="0"/>
              <a:t>  1Tx +26dBm HPUE is also considered for PC2 UE for NR Bands n77,n78,n79</a:t>
            </a:r>
          </a:p>
          <a:p>
            <a:pPr lvl="1"/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en-US" altLang="zh-CN" sz="3200" dirty="0" smtClean="0"/>
          </a:p>
          <a:p>
            <a:pPr lvl="1">
              <a:buFont typeface="Arial" pitchFamily="34" charset="0"/>
              <a:buChar char="•"/>
            </a:pPr>
            <a:endParaRPr lang="zh-CN" altLang="zh-CN" sz="320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144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Proposal on NR HPUE definition for PC2</vt:lpstr>
      <vt:lpstr>Background 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112</cp:revision>
  <dcterms:created xsi:type="dcterms:W3CDTF">2017-05-16T10:48:23Z</dcterms:created>
  <dcterms:modified xsi:type="dcterms:W3CDTF">2018-02-12T16:12:20Z</dcterms:modified>
</cp:coreProperties>
</file>