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receiver sensitivity requirements for FR2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Nokia Shanghai Bell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#85</a:t>
            </a:r>
            <a:r>
              <a:rPr lang="en-US" altLang="sv-SE" b="1" dirty="0">
                <a:cs typeface="Arial" panose="020B0604020202020204" pitchFamily="34" charset="0"/>
              </a:rPr>
              <a:t>                                                    </a:t>
            </a:r>
            <a:r>
              <a:rPr lang="en-GB" altLang="sv-SE" b="1" dirty="0">
                <a:cs typeface="Arial" panose="020B0604020202020204" pitchFamily="34" charset="0"/>
              </a:rPr>
              <a:t>Reno, Nevada, USA, 27 November – 1 December 2017</a:t>
            </a:r>
            <a:endParaRPr lang="en-US" altLang="sv-SE" b="1" dirty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b="1" dirty="0"/>
              <a:t>Agenda Item:	9.5.3.1.2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R4-1714434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 lnSpcReduction="10000"/>
          </a:bodyPr>
          <a:lstStyle/>
          <a:p>
            <a:r>
              <a:rPr lang="en-GB" dirty="0"/>
              <a:t>Contributions on BS receiver sensitivity requirements for FR2 have been discussed in RAN4#85:</a:t>
            </a:r>
          </a:p>
          <a:p>
            <a:pPr lvl="1"/>
            <a:r>
              <a:rPr lang="en-GB" dirty="0"/>
              <a:t>[1]	R4-1712614	TP to TS 38.108 - OTA sensitivity (10.2)	Huawei</a:t>
            </a:r>
          </a:p>
          <a:p>
            <a:pPr lvl="1"/>
            <a:r>
              <a:rPr lang="en-GB" dirty="0"/>
              <a:t>[2]	R4-1712620	Discussion on minimum FR2 Rx sensitivity and min antenna gain	Huawei</a:t>
            </a:r>
          </a:p>
          <a:p>
            <a:pPr lvl="1"/>
            <a:r>
              <a:rPr lang="en-GB" dirty="0"/>
              <a:t>[3]	R4-1712689	Proposals on </a:t>
            </a:r>
            <a:r>
              <a:rPr lang="en-GB" dirty="0" err="1"/>
              <a:t>mmWave</a:t>
            </a:r>
            <a:r>
              <a:rPr lang="en-GB" dirty="0"/>
              <a:t> NR BS Receiver Antenna Gain	Nokia, Nokia Shanghai Bell</a:t>
            </a:r>
          </a:p>
          <a:p>
            <a:pPr lvl="1"/>
            <a:r>
              <a:rPr lang="en-GB" dirty="0"/>
              <a:t>[4]	</a:t>
            </a:r>
            <a:r>
              <a:rPr lang="en-US" dirty="0"/>
              <a:t>R4-1713023	 Array antenna receiver characteristics	Ericsson</a:t>
            </a:r>
          </a:p>
          <a:p>
            <a:pPr lvl="1"/>
            <a:r>
              <a:rPr lang="en-GB" dirty="0"/>
              <a:t>[5]	</a:t>
            </a:r>
            <a:r>
              <a:rPr lang="en-US" dirty="0"/>
              <a:t>R4-1713065	 </a:t>
            </a:r>
            <a:r>
              <a:rPr lang="en-GB" dirty="0"/>
              <a:t>Discussion on OTA receiver minimum antenna gain for FR2 NR BS</a:t>
            </a:r>
            <a:r>
              <a:rPr lang="en-US" dirty="0"/>
              <a:t>	 NTT DOCOMO, INC.</a:t>
            </a:r>
          </a:p>
          <a:p>
            <a:pPr lvl="1"/>
            <a:r>
              <a:rPr lang="en-US" dirty="0"/>
              <a:t>[6]	R4-1713285	</a:t>
            </a:r>
            <a:r>
              <a:rPr lang="en-GB" dirty="0"/>
              <a:t> Considerations on OTA sensitivity for FR2	</a:t>
            </a:r>
            <a:r>
              <a:rPr lang="en-US" dirty="0"/>
              <a:t> Ericsson</a:t>
            </a:r>
          </a:p>
          <a:p>
            <a:pPr lvl="1"/>
            <a:r>
              <a:rPr lang="en-US" dirty="0"/>
              <a:t>[7]	R4-1713286	</a:t>
            </a:r>
            <a:r>
              <a:rPr lang="en-GB" dirty="0"/>
              <a:t> TP to TS 38.104: FR2 REFSENS	Ericsson</a:t>
            </a:r>
          </a:p>
          <a:p>
            <a:pPr lvl="1"/>
            <a:r>
              <a:rPr lang="en-GB" dirty="0"/>
              <a:t>[8]	R4-1713445	 On mm-wave </a:t>
            </a:r>
            <a:r>
              <a:rPr lang="en-GB" dirty="0" err="1"/>
              <a:t>radome</a:t>
            </a:r>
            <a:r>
              <a:rPr lang="en-GB" dirty="0"/>
              <a:t> and performance impact	Ericsson</a:t>
            </a:r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Autofit/>
          </a:bodyPr>
          <a:lstStyle/>
          <a:p>
            <a:pPr fontAlgn="base" hangingPunct="0"/>
            <a:r>
              <a:rPr lang="en-GB" sz="2400" dirty="0"/>
              <a:t>Reference sensitivity power level, PREFSENS [dBm] = [X] – Δ</a:t>
            </a:r>
            <a:r>
              <a:rPr lang="en-GB" sz="2400" baseline="-25000" dirty="0"/>
              <a:t>OTAREFSENS</a:t>
            </a:r>
          </a:p>
          <a:p>
            <a:pPr lvl="1" fontAlgn="base" hangingPunct="0"/>
            <a:r>
              <a:rPr lang="en-GB" sz="2000" dirty="0"/>
              <a:t>Declared by BS manufacturer</a:t>
            </a:r>
            <a:endParaRPr lang="en-GB" sz="2000" baseline="-25000" dirty="0"/>
          </a:p>
          <a:p>
            <a:pPr fontAlgn="base" hangingPunct="0"/>
            <a:r>
              <a:rPr lang="en-GB" sz="2400" dirty="0"/>
              <a:t>[X] = -174 + 10*log(BW) + NF + SNR + IM</a:t>
            </a:r>
          </a:p>
          <a:p>
            <a:pPr lvl="1" fontAlgn="base" hangingPunct="0"/>
            <a:r>
              <a:rPr lang="en-GB" sz="2000" dirty="0"/>
              <a:t>BW is the transmission bandwidth configuration of the wanted signal in Hz</a:t>
            </a:r>
          </a:p>
          <a:p>
            <a:pPr lvl="1" fontAlgn="base" hangingPunct="0"/>
            <a:r>
              <a:rPr lang="en-GB" sz="2000" dirty="0"/>
              <a:t>NF is the noise figure of the BS (include allowed receiver desensitization for MR and LA BS)</a:t>
            </a:r>
          </a:p>
          <a:p>
            <a:pPr lvl="1" fontAlgn="base" hangingPunct="0"/>
            <a:r>
              <a:rPr lang="en-GB" sz="2000" dirty="0"/>
              <a:t>SNR is the required SNR to achieve 95% of maximum throughput (obtain from simulation)</a:t>
            </a:r>
          </a:p>
          <a:p>
            <a:pPr lvl="1" fontAlgn="base" hangingPunct="0"/>
            <a:r>
              <a:rPr lang="en-GB" sz="2000" dirty="0"/>
              <a:t>IM is implementation margin</a:t>
            </a:r>
          </a:p>
          <a:p>
            <a:pPr fontAlgn="base" hangingPunct="0"/>
            <a:r>
              <a:rPr lang="en-GB" sz="2400" dirty="0"/>
              <a:t>Δ</a:t>
            </a:r>
            <a:r>
              <a:rPr lang="en-GB" sz="2400" baseline="-25000" dirty="0"/>
              <a:t>OTAREFSENS</a:t>
            </a:r>
          </a:p>
          <a:p>
            <a:pPr lvl="1" fontAlgn="base" hangingPunct="0"/>
            <a:r>
              <a:rPr lang="en-GB" sz="2000" dirty="0"/>
              <a:t>[1]dB step within the range [10] to [30]dB for WA</a:t>
            </a:r>
          </a:p>
          <a:p>
            <a:pPr lvl="1" fontAlgn="base" hangingPunct="0"/>
            <a:r>
              <a:rPr lang="en-GB" sz="2000" dirty="0"/>
              <a:t>[1]dB step within the range [0] to [20]dB for MR</a:t>
            </a:r>
          </a:p>
          <a:p>
            <a:pPr lvl="1" fontAlgn="base" hangingPunct="0"/>
            <a:r>
              <a:rPr lang="en-GB" sz="2000" dirty="0"/>
              <a:t>[1]dB step within the range [0] to [20]dB for LA</a:t>
            </a:r>
          </a:p>
          <a:p>
            <a:pPr lvl="1" fontAlgn="base" hangingPunct="0"/>
            <a:r>
              <a:rPr lang="en-GB" sz="2000" dirty="0"/>
              <a:t>Reflect BS implementation parameters like antenna array gain</a:t>
            </a:r>
          </a:p>
          <a:p>
            <a:pPr fontAlgn="base" hangingPunct="0"/>
            <a:r>
              <a:rPr lang="en-GB" sz="2400" dirty="0"/>
              <a:t>For MR and LA, </a:t>
            </a:r>
            <a:r>
              <a:rPr lang="en-GB" sz="2400"/>
              <a:t>more analysis need to be done</a:t>
            </a:r>
            <a:endParaRPr lang="en-GB" sz="2400" dirty="0"/>
          </a:p>
          <a:p>
            <a:pPr marL="0" indent="0" fontAlgn="base" hangingPunc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901</TotalTime>
  <Words>218</Words>
  <Application>Microsoft Office PowerPoint</Application>
  <PresentationFormat>Widescreen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receiver sensitivity requirements for FR2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128</cp:revision>
  <dcterms:created xsi:type="dcterms:W3CDTF">2016-11-16T01:29:09Z</dcterms:created>
  <dcterms:modified xsi:type="dcterms:W3CDTF">2017-12-01T04:22:48Z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