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65" r:id="rId4"/>
    <p:sldId id="266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1013" y="5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22F0E3-6A9F-4B6E-BB65-09961C76950B}" type="datetimeFigureOut">
              <a:rPr kumimoji="1" lang="ja-JP" altLang="en-US" smtClean="0"/>
              <a:t>2017/12/1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6AD73B-A765-4A79-BA99-CD790F044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46846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2017/12/1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2017/12/1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2017/12/1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2017/12/1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2017/12/1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2017/12/1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2017/12/1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2017/12/1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2017/12/1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2017/12/1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2017/12/1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2017/12/1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323528" y="2130425"/>
            <a:ext cx="8496944" cy="1470025"/>
          </a:xfrm>
        </p:spPr>
        <p:txBody>
          <a:bodyPr>
            <a:normAutofit/>
          </a:bodyPr>
          <a:lstStyle/>
          <a:p>
            <a:r>
              <a:rPr lang="en-US" altLang="ja-JP" smtClean="0"/>
              <a:t>WF </a:t>
            </a:r>
            <a:r>
              <a:rPr lang="en-US" altLang="ja-JP" dirty="0" smtClean="0"/>
              <a:t>on </a:t>
            </a:r>
            <a:r>
              <a:rPr lang="en-GB" altLang="ja-JP" dirty="0"/>
              <a:t>SSTD measurement for EN-DC when </a:t>
            </a:r>
            <a:r>
              <a:rPr lang="en-GB" altLang="ja-JP" dirty="0" err="1"/>
              <a:t>PSCell</a:t>
            </a:r>
            <a:r>
              <a:rPr lang="en-GB" altLang="ja-JP" dirty="0"/>
              <a:t> is not configured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 smtClean="0"/>
              <a:t>NTT DOCOMO, […]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46592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 dirty="0"/>
              <a:t>3GPP TSG-RAN WG4 </a:t>
            </a:r>
            <a:r>
              <a:rPr lang="en-US" altLang="ja-JP" b="1" dirty="0" smtClean="0"/>
              <a:t>RAN#85</a:t>
            </a:r>
            <a:r>
              <a:rPr lang="en-US" altLang="ja-JP" b="1" dirty="0"/>
              <a:t>	</a:t>
            </a:r>
            <a:endParaRPr lang="ja-JP" altLang="ja-JP" dirty="0"/>
          </a:p>
          <a:p>
            <a:r>
              <a:rPr lang="en-GB" altLang="ja-JP" b="1" dirty="0" smtClean="0"/>
              <a:t>Reno, US, November 27</a:t>
            </a:r>
            <a:r>
              <a:rPr lang="en-GB" altLang="ja-JP" b="1" baseline="30000" dirty="0" smtClean="0"/>
              <a:t>th</a:t>
            </a:r>
            <a:r>
              <a:rPr lang="en-GB" altLang="ja-JP" b="1" dirty="0" smtClean="0"/>
              <a:t>- December 1</a:t>
            </a:r>
            <a:r>
              <a:rPr lang="en-GB" altLang="ja-JP" b="1" baseline="30000" dirty="0" smtClean="0"/>
              <a:t>st</a:t>
            </a:r>
            <a:r>
              <a:rPr lang="en-GB" altLang="ja-JP" b="1" dirty="0" smtClean="0"/>
              <a:t>, </a:t>
            </a:r>
            <a:r>
              <a:rPr lang="en-GB" altLang="ja-JP" b="1" dirty="0"/>
              <a:t>2017</a:t>
            </a:r>
            <a:endParaRPr lang="ja-JP" altLang="ja-JP" b="1" i="1" dirty="0"/>
          </a:p>
        </p:txBody>
      </p:sp>
      <p:sp>
        <p:nvSpPr>
          <p:cNvPr id="5" name="正方形/長方形 4"/>
          <p:cNvSpPr/>
          <p:nvPr/>
        </p:nvSpPr>
        <p:spPr>
          <a:xfrm>
            <a:off x="5897116" y="116632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smtClean="0"/>
              <a:t>R4-1714399</a:t>
            </a:r>
            <a:endParaRPr lang="en-US" altLang="ja-JP" b="1" dirty="0"/>
          </a:p>
          <a:p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124284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520" y="1600200"/>
            <a:ext cx="8712968" cy="5069160"/>
          </a:xfrm>
        </p:spPr>
        <p:txBody>
          <a:bodyPr>
            <a:normAutofit fontScale="92500" lnSpcReduction="10000"/>
          </a:bodyPr>
          <a:lstStyle/>
          <a:p>
            <a:r>
              <a:rPr lang="en-US" altLang="ja-JP" sz="2800" dirty="0" smtClean="0"/>
              <a:t>Agreements in RAN2#85 regarding SSTD measurement are as follows:</a:t>
            </a:r>
          </a:p>
          <a:p>
            <a:pPr marL="457200" lvl="1" indent="0">
              <a:buNone/>
            </a:pPr>
            <a:r>
              <a:rPr lang="en-GB" altLang="ja-JP" dirty="0" smtClean="0"/>
              <a:t>1: The </a:t>
            </a:r>
            <a:r>
              <a:rPr lang="en-GB" altLang="ja-JP" dirty="0"/>
              <a:t>network can configure the NR SSTD measurement whenever a NR </a:t>
            </a:r>
            <a:r>
              <a:rPr lang="en-GB" altLang="ja-JP" dirty="0" err="1"/>
              <a:t>PSCell</a:t>
            </a:r>
            <a:r>
              <a:rPr lang="en-GB" altLang="ja-JP" dirty="0"/>
              <a:t> is configured</a:t>
            </a:r>
            <a:endParaRPr lang="ja-JP" altLang="ja-JP" dirty="0"/>
          </a:p>
          <a:p>
            <a:pPr marL="457200" lvl="1" indent="0">
              <a:buNone/>
            </a:pPr>
            <a:r>
              <a:rPr lang="en-GB" altLang="ja-JP" dirty="0">
                <a:solidFill>
                  <a:srgbClr val="FF0000"/>
                </a:solidFill>
              </a:rPr>
              <a:t>2: </a:t>
            </a:r>
            <a:r>
              <a:rPr lang="en-GB" altLang="ja-JP" dirty="0" smtClean="0">
                <a:solidFill>
                  <a:srgbClr val="FF0000"/>
                </a:solidFill>
              </a:rPr>
              <a:t>NR </a:t>
            </a:r>
            <a:r>
              <a:rPr lang="en-GB" altLang="ja-JP" dirty="0">
                <a:solidFill>
                  <a:srgbClr val="FF0000"/>
                </a:solidFill>
              </a:rPr>
              <a:t>SSTD measurement reporting is extended for cells that are not yet configured in the case that no NR </a:t>
            </a:r>
            <a:r>
              <a:rPr lang="en-GB" altLang="ja-JP" dirty="0" err="1">
                <a:solidFill>
                  <a:srgbClr val="FF0000"/>
                </a:solidFill>
              </a:rPr>
              <a:t>PSCell</a:t>
            </a:r>
            <a:r>
              <a:rPr lang="en-GB" altLang="ja-JP" dirty="0">
                <a:solidFill>
                  <a:srgbClr val="FF0000"/>
                </a:solidFill>
              </a:rPr>
              <a:t> is configured</a:t>
            </a:r>
            <a:endParaRPr lang="ja-JP" altLang="ja-JP" dirty="0">
              <a:solidFill>
                <a:srgbClr val="FF0000"/>
              </a:solidFill>
            </a:endParaRPr>
          </a:p>
          <a:p>
            <a:pPr marL="457200" lvl="1" indent="0">
              <a:buNone/>
            </a:pPr>
            <a:r>
              <a:rPr lang="en-GB" altLang="ja-JP" dirty="0" smtClean="0"/>
              <a:t>3: Introduce </a:t>
            </a:r>
            <a:r>
              <a:rPr lang="en-GB" altLang="ja-JP" dirty="0"/>
              <a:t>one new capability indicator for SSTD measurement for EN-DC when </a:t>
            </a:r>
            <a:r>
              <a:rPr lang="en-GB" altLang="ja-JP" dirty="0" err="1"/>
              <a:t>PSCell</a:t>
            </a:r>
            <a:r>
              <a:rPr lang="en-GB" altLang="ja-JP" dirty="0"/>
              <a:t> is configured.</a:t>
            </a:r>
            <a:endParaRPr lang="ja-JP" altLang="ja-JP" dirty="0"/>
          </a:p>
          <a:p>
            <a:pPr marL="457200" lvl="1" indent="0">
              <a:buNone/>
            </a:pPr>
            <a:r>
              <a:rPr lang="en-GB" altLang="ja-JP" dirty="0" smtClean="0"/>
              <a:t>4: Introduce </a:t>
            </a:r>
            <a:r>
              <a:rPr lang="en-GB" altLang="ja-JP" dirty="0"/>
              <a:t>one new capability indicator for SSTD measurement for EN-DC when </a:t>
            </a:r>
            <a:r>
              <a:rPr lang="en-GB" altLang="ja-JP" dirty="0" err="1"/>
              <a:t>PSCell</a:t>
            </a:r>
            <a:r>
              <a:rPr lang="en-GB" altLang="ja-JP" dirty="0"/>
              <a:t> is not configured</a:t>
            </a:r>
            <a:r>
              <a:rPr lang="en-GB" altLang="ja-JP" dirty="0" smtClean="0"/>
              <a:t>.</a:t>
            </a:r>
            <a:endParaRPr lang="en-GB" altLang="ja-JP" dirty="0"/>
          </a:p>
          <a:p>
            <a:r>
              <a:rPr lang="en-US" altLang="ja-JP" sz="2800" dirty="0"/>
              <a:t>RAN2 will send LS to </a:t>
            </a:r>
            <a:r>
              <a:rPr lang="en-US" altLang="ja-JP" sz="2800" dirty="0" smtClean="0"/>
              <a:t>RAN4. </a:t>
            </a:r>
            <a:endParaRPr lang="en-US" altLang="ja-JP" sz="2800" dirty="0"/>
          </a:p>
        </p:txBody>
      </p:sp>
    </p:spTree>
    <p:extLst>
      <p:ext uri="{BB962C8B-B14F-4D97-AF65-F5344CB8AC3E}">
        <p14:creationId xmlns:p14="http://schemas.microsoft.com/office/powerpoint/2010/main" val="28342049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ja-JP" dirty="0" smtClean="0"/>
              <a:t>SSTD </a:t>
            </a:r>
            <a:r>
              <a:rPr lang="en-GB" altLang="ja-JP" dirty="0"/>
              <a:t>measurement </a:t>
            </a:r>
            <a:r>
              <a:rPr lang="en-GB" altLang="ja-JP" dirty="0" smtClean="0"/>
              <a:t>requirements for </a:t>
            </a:r>
            <a:r>
              <a:rPr lang="en-GB" altLang="ja-JP" dirty="0"/>
              <a:t>EN-DC when </a:t>
            </a:r>
            <a:r>
              <a:rPr lang="en-GB" altLang="ja-JP" dirty="0" err="1"/>
              <a:t>PSCell</a:t>
            </a:r>
            <a:r>
              <a:rPr lang="en-GB" altLang="ja-JP" dirty="0"/>
              <a:t> is not </a:t>
            </a:r>
            <a:r>
              <a:rPr lang="en-GB" altLang="ja-JP" dirty="0" smtClean="0"/>
              <a:t>configured </a:t>
            </a:r>
            <a:r>
              <a:rPr lang="en-US" altLang="ja-JP" dirty="0" smtClean="0"/>
              <a:t>shall be defined in RAN4.</a:t>
            </a:r>
          </a:p>
          <a:p>
            <a:r>
              <a:rPr kumimoji="1" lang="en-US" altLang="ja-JP" dirty="0" smtClean="0"/>
              <a:t>How to perform SSTD measurement should be discussed in next meeting.</a:t>
            </a:r>
          </a:p>
          <a:p>
            <a:pPr lvl="1"/>
            <a:r>
              <a:rPr lang="en-US" altLang="ja-JP" dirty="0" smtClean="0"/>
              <a:t>Interesting companies are encourage to bring views on this topic in next meeting.</a:t>
            </a:r>
          </a:p>
          <a:p>
            <a:pPr marL="457200" lvl="1" indent="0">
              <a:buNone/>
            </a:pPr>
            <a:endParaRPr lang="en-US" altLang="ja-JP" dirty="0" smtClean="0"/>
          </a:p>
          <a:p>
            <a:pPr lvl="1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2331489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 smtClean="0"/>
              <a:t>Proposed solutions</a:t>
            </a:r>
            <a:br>
              <a:rPr kumimoji="1" lang="en-US" altLang="ja-JP" dirty="0" smtClean="0"/>
            </a:br>
            <a:r>
              <a:rPr kumimoji="1" lang="en-US" altLang="ja-JP" dirty="0" smtClean="0"/>
              <a:t>(just for information)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43508" y="1628800"/>
            <a:ext cx="8856984" cy="4525963"/>
          </a:xfrm>
        </p:spPr>
        <p:txBody>
          <a:bodyPr>
            <a:noAutofit/>
          </a:bodyPr>
          <a:lstStyle/>
          <a:p>
            <a:r>
              <a:rPr lang="en-US" altLang="ja-JP" sz="2800" dirty="0" smtClean="0"/>
              <a:t>Option 1</a:t>
            </a:r>
            <a:r>
              <a:rPr lang="en-US" altLang="ja-JP" sz="2800" dirty="0"/>
              <a:t>: Based on SS burst set periodicity of target NR cell(s), network configures special long measurement gap for </a:t>
            </a:r>
            <a:r>
              <a:rPr lang="en-US" altLang="ja-JP" sz="2800" dirty="0" smtClean="0"/>
              <a:t>SSTD measurement </a:t>
            </a:r>
            <a:r>
              <a:rPr lang="en-GB" altLang="ja-JP" sz="2800" dirty="0" smtClean="0"/>
              <a:t>for </a:t>
            </a:r>
            <a:r>
              <a:rPr lang="en-GB" altLang="ja-JP" sz="2800" dirty="0"/>
              <a:t>EN-DC when </a:t>
            </a:r>
            <a:r>
              <a:rPr lang="en-GB" altLang="ja-JP" sz="2800" dirty="0" err="1"/>
              <a:t>PSCell</a:t>
            </a:r>
            <a:r>
              <a:rPr lang="en-GB" altLang="ja-JP" sz="2800" dirty="0"/>
              <a:t> is not </a:t>
            </a:r>
            <a:r>
              <a:rPr lang="en-GB" altLang="ja-JP" sz="2800" dirty="0" smtClean="0"/>
              <a:t>configured.</a:t>
            </a:r>
          </a:p>
          <a:p>
            <a:pPr lvl="1"/>
            <a:r>
              <a:rPr lang="en-GB" altLang="ja-JP" sz="2400" dirty="0" smtClean="0"/>
              <a:t>For example, 20ms + RF retuning time gap is configured when SS burst set periodicity is 20ms.</a:t>
            </a:r>
          </a:p>
          <a:p>
            <a:r>
              <a:rPr lang="en-US" altLang="ja-JP" sz="2800" dirty="0" smtClean="0"/>
              <a:t>Option </a:t>
            </a:r>
            <a:r>
              <a:rPr lang="en-US" altLang="ja-JP" sz="2800" dirty="0"/>
              <a:t>2: UE performs </a:t>
            </a:r>
            <a:r>
              <a:rPr lang="en-US" altLang="ja-JP" sz="2800" dirty="0" smtClean="0"/>
              <a:t>SSTD </a:t>
            </a:r>
            <a:r>
              <a:rPr lang="en-US" altLang="ja-JP" sz="2800" dirty="0"/>
              <a:t>measurement </a:t>
            </a:r>
            <a:r>
              <a:rPr lang="en-GB" altLang="ja-JP" sz="2800" dirty="0"/>
              <a:t>for EN-DC </a:t>
            </a:r>
            <a:r>
              <a:rPr lang="en-US" altLang="ja-JP" sz="2800" dirty="0" smtClean="0"/>
              <a:t>without </a:t>
            </a:r>
            <a:r>
              <a:rPr lang="en-US" altLang="ja-JP" sz="2800" dirty="0"/>
              <a:t>measurement </a:t>
            </a:r>
            <a:r>
              <a:rPr lang="en-US" altLang="ja-JP" sz="2800" dirty="0" smtClean="0"/>
              <a:t>gap </a:t>
            </a:r>
            <a:r>
              <a:rPr lang="en-GB" altLang="ja-JP" sz="2800" dirty="0"/>
              <a:t>when </a:t>
            </a:r>
            <a:r>
              <a:rPr lang="en-GB" altLang="ja-JP" sz="2800" dirty="0" err="1"/>
              <a:t>PSCell</a:t>
            </a:r>
            <a:r>
              <a:rPr lang="en-GB" altLang="ja-JP" sz="2800" dirty="0"/>
              <a:t> is not configured</a:t>
            </a:r>
            <a:r>
              <a:rPr lang="en-US" altLang="ja-JP" sz="2800" dirty="0" smtClean="0"/>
              <a:t>.</a:t>
            </a:r>
          </a:p>
          <a:p>
            <a:r>
              <a:rPr lang="en-US" altLang="ja-JP" sz="2800" dirty="0" smtClean="0"/>
              <a:t>Option 3: Reusing LTE measurement gap pattern.</a:t>
            </a:r>
          </a:p>
          <a:p>
            <a:r>
              <a:rPr lang="en-US" altLang="ja-JP" sz="2800" dirty="0" smtClean="0"/>
              <a:t>Other solutions are not precluded.</a:t>
            </a:r>
            <a:endParaRPr lang="en-US" altLang="ja-JP" sz="2800" dirty="0"/>
          </a:p>
          <a:p>
            <a:pPr lvl="1"/>
            <a:endParaRPr lang="en-US" altLang="ja-JP" sz="1600" dirty="0"/>
          </a:p>
          <a:p>
            <a:endParaRPr kumimoji="1" lang="ja-JP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644400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1858</TotalTime>
  <Words>244</Words>
  <Application>Microsoft Office PowerPoint</Application>
  <PresentationFormat>画面に合わせる (4:3)</PresentationFormat>
  <Paragraphs>23</Paragraphs>
  <Slides>4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8" baseType="lpstr">
      <vt:lpstr>ＭＳ Ｐゴシック</vt:lpstr>
      <vt:lpstr>Arial</vt:lpstr>
      <vt:lpstr>Calibri</vt:lpstr>
      <vt:lpstr>Office テーマ</vt:lpstr>
      <vt:lpstr>WF on SSTD measurement for EN-DC when PSCell is not configured</vt:lpstr>
      <vt:lpstr>Background</vt:lpstr>
      <vt:lpstr>Proposal</vt:lpstr>
      <vt:lpstr>Proposed solutions (just for information)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[Draft] WF on gap for intra-frequency measurement</dc:title>
  <dc:creator>5139473</dc:creator>
  <cp:lastModifiedBy>TT</cp:lastModifiedBy>
  <cp:revision>38</cp:revision>
  <dcterms:created xsi:type="dcterms:W3CDTF">2017-11-29T19:45:07Z</dcterms:created>
  <dcterms:modified xsi:type="dcterms:W3CDTF">2017-12-01T16:41:55Z</dcterms:modified>
</cp:coreProperties>
</file>