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294" r:id="rId4"/>
    <p:sldId id="295" r:id="rId5"/>
    <p:sldId id="29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SS Raster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6925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RAN#85</a:t>
            </a:r>
          </a:p>
          <a:p>
            <a:r>
              <a:rPr lang="en-GB" altLang="ja-JP" dirty="0"/>
              <a:t>Reno, U.S.A, November 27</a:t>
            </a:r>
            <a:r>
              <a:rPr lang="en-GB" altLang="ja-JP" baseline="30000" dirty="0"/>
              <a:t>th</a:t>
            </a:r>
            <a:r>
              <a:rPr lang="en-GB" altLang="ja-JP" dirty="0"/>
              <a:t>-December 1</a:t>
            </a:r>
            <a:r>
              <a:rPr lang="en-GB" altLang="ja-JP" baseline="30000" dirty="0"/>
              <a:t>st</a:t>
            </a:r>
            <a:r>
              <a:rPr lang="en-GB" altLang="ja-JP" dirty="0"/>
              <a:t>, 2017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R4-1714926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9639C-64DD-4497-85B0-A8984CCD8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Subcarrier Mapping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88F3-1682-4DC1-B358-B93ACD379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Sync raster will indicate the position of RE=#0(subcarrier #0) of RB#10 of the SS block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0391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3A153-17F8-4966-8444-7E6D0EFA2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0-2.65GHz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238DF-A814-46C0-9C02-2E45FF6E5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entry=N*900kHz+ M*5kHz, N=0:3333, M=-1:1</a:t>
            </a:r>
          </a:p>
          <a:p>
            <a:pPr lvl="1"/>
            <a:r>
              <a:rPr lang="en-US" altLang="ja-JP" dirty="0"/>
              <a:t>Raster entry numbering is in increasing order of frequency (first entry=895kHz, entry #2=900, entry #3=905, entry#4=1795kHz…)</a:t>
            </a:r>
          </a:p>
          <a:p>
            <a:pPr lvl="1"/>
            <a:r>
              <a:rPr lang="en-US" altLang="ja-JP" dirty="0"/>
              <a:t>Total number of entries 10000</a:t>
            </a:r>
          </a:p>
          <a:p>
            <a:r>
              <a:rPr lang="en-US" altLang="ja-JP" dirty="0"/>
              <a:t>Raster applies to bands with 100kHz channel raster and 15kHz channel raster with 5MHz minimum bandwidth(bands might be defined in the future) in this frequency range</a:t>
            </a:r>
          </a:p>
          <a:p>
            <a:r>
              <a:rPr kumimoji="1" lang="en-US" altLang="ja-JP" dirty="0"/>
              <a:t>For 10MHz minimum channel bandwidth a down selection factor of [6](1 entry in [6]) is used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963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9003A-9C41-4E13-83D6-3D304E3C8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2.4-24GHz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C91C1-0C32-436F-892C-853F635C5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 2400MHz+N*1.44MHz,N= 0:14999</a:t>
            </a:r>
          </a:p>
          <a:p>
            <a:pPr lvl="1"/>
            <a:r>
              <a:rPr lang="en-US" altLang="ja-JP" dirty="0"/>
              <a:t>Raster entry numbering is in increasing order of frequency</a:t>
            </a:r>
          </a:p>
          <a:p>
            <a:pPr lvl="1"/>
            <a:r>
              <a:rPr lang="en-US" altLang="ja-JP" dirty="0"/>
              <a:t>Total number of entries 15000</a:t>
            </a:r>
          </a:p>
          <a:p>
            <a:r>
              <a:rPr lang="en-US" altLang="ja-JP" dirty="0"/>
              <a:t>Raster applies to bands with 15kHz channel raster and 10MHz minimum bandwidth(n41, n77,n78, n79, </a:t>
            </a:r>
            <a:r>
              <a:rPr lang="en-US" altLang="ja-JP" dirty="0" err="1"/>
              <a:t>etc</a:t>
            </a:r>
            <a:r>
              <a:rPr lang="en-US" altLang="ja-JP" dirty="0"/>
              <a:t>) in this frequency range</a:t>
            </a:r>
          </a:p>
          <a:p>
            <a:r>
              <a:rPr lang="en-US" altLang="ja-JP" dirty="0"/>
              <a:t>For 10MHz minimum channel bandwidth and 15kHz SS block SCS a down selection factor of [3] is applied</a:t>
            </a:r>
          </a:p>
          <a:p>
            <a:r>
              <a:rPr lang="en-US" altLang="ja-JP" dirty="0"/>
              <a:t>For 40MHz minimum channel bandwidth and 30kHz SS block SCS a down selection factor of [21]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631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23A18-3603-4B44-B2B6-3864A8BD4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24-100GHz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4C3AB-92FC-41CD-B661-8D639759E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entry=24000MHz+N*[17.28]</a:t>
            </a:r>
            <a:r>
              <a:rPr lang="en-US" altLang="ja-JP" dirty="0" err="1"/>
              <a:t>MHz,N</a:t>
            </a:r>
            <a:r>
              <a:rPr lang="en-US" altLang="ja-JP" dirty="0"/>
              <a:t>= 0:[4399]</a:t>
            </a:r>
          </a:p>
          <a:p>
            <a:pPr lvl="1"/>
            <a:r>
              <a:rPr lang="en-US" altLang="ja-JP" dirty="0"/>
              <a:t>Raster entry numbering is in increasing order of frequency</a:t>
            </a:r>
          </a:p>
          <a:p>
            <a:pPr lvl="1"/>
            <a:r>
              <a:rPr lang="en-US" altLang="ja-JP" dirty="0"/>
              <a:t>Total number of entries [4400]</a:t>
            </a:r>
          </a:p>
          <a:p>
            <a:r>
              <a:rPr lang="en-US" altLang="ja-JP" dirty="0"/>
              <a:t>Raster applies to bands with 60kHz channel raster in this frequency range</a:t>
            </a:r>
          </a:p>
          <a:p>
            <a:r>
              <a:rPr lang="en-US" altLang="ja-JP" dirty="0"/>
              <a:t>For 100MHz minimum channel bandwidth and 240kHz SS block SCS a down selection factor of [2] can be used 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975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5733</TotalTime>
  <Words>350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SS Raster </vt:lpstr>
      <vt:lpstr>Subcarrier Mapping</vt:lpstr>
      <vt:lpstr>SS Raster Definition for the 0-2.65GHz range</vt:lpstr>
      <vt:lpstr>SS Raster Definition for the 2.4-24GHz range</vt:lpstr>
      <vt:lpstr>SS Raster Definition for the 24-100GHz range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266</cp:revision>
  <dcterms:created xsi:type="dcterms:W3CDTF">2017-01-18T16:32:26Z</dcterms:created>
  <dcterms:modified xsi:type="dcterms:W3CDTF">2017-12-01T18:32:25Z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