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63" r:id="rId6"/>
    <p:sldId id="369" r:id="rId7"/>
    <p:sldId id="366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01.12.2017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1 RX CRS-IM performance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Qualcomm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8031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GB" sz="1800" b="1" dirty="0"/>
              <a:t>Reno, Nevada, 27 November – 1 December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8.29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R4-1714265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Cat1bis Performance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2000" dirty="0"/>
              <a:t>Test cases for 1RX CRS-IM Cat1bis performance requirements</a:t>
            </a:r>
            <a:endParaRPr lang="en-US" sz="2000" dirty="0"/>
          </a:p>
          <a:p>
            <a:pPr lvl="1"/>
            <a:r>
              <a:rPr lang="en-GB" sz="1800" dirty="0"/>
              <a:t>PDSCH test cases</a:t>
            </a:r>
            <a:endParaRPr lang="ru-RU" sz="18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#1: 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TM4, 4 CRS A</a:t>
            </a:r>
            <a:r>
              <a:rPr lang="en-US" sz="1400" dirty="0"/>
              <a:t>P</a:t>
            </a:r>
            <a:r>
              <a:rPr lang="en-GB" sz="1400" dirty="0"/>
              <a:t>s, 24 PRBs, MIMO Rank 1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FRC: 64QAM (MCS20)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Interference loading: </a:t>
            </a:r>
            <a:r>
              <a:rPr lang="en-US" altLang="zh-CN" sz="1400" dirty="0"/>
              <a:t>20%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 err="1"/>
              <a:t>Beamforming</a:t>
            </a:r>
            <a:r>
              <a:rPr lang="en-US" sz="1400" dirty="0"/>
              <a:t> model: Follow PMI</a:t>
            </a:r>
            <a:endParaRPr lang="en-GB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#2: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TM9, 2 CRS A</a:t>
            </a:r>
            <a:r>
              <a:rPr lang="en-US" sz="1400" dirty="0"/>
              <a:t>P</a:t>
            </a:r>
            <a:r>
              <a:rPr lang="en-GB" sz="1400" dirty="0"/>
              <a:t>s, 24 PRBs, MIMO Rank 1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FRC: 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Option 1: 64QAM (MCS20)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Option 2: QPSK (MCS9)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Interference loading: 10%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Beamforming model: Random PMI</a:t>
            </a:r>
            <a:endParaRPr lang="en-GB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800" dirty="0"/>
              <a:t>PDCCH test cases</a:t>
            </a:r>
            <a:endParaRPr lang="ru-RU" sz="18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#1: PDCCH, 2 CRS APs, CFI = 1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Select between AL2 and AL4 after simulation alignment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#2: PDCCH AL4, 4 CRS APs, CFI = </a:t>
            </a:r>
            <a:r>
              <a:rPr lang="en-US" sz="1600" dirty="0"/>
              <a:t>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CatM2 Performance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2000" dirty="0"/>
              <a:t>Test cases for 1RX CRS-IM CatM2 performance requirements</a:t>
            </a:r>
            <a:endParaRPr lang="en-US" sz="2000" dirty="0"/>
          </a:p>
          <a:p>
            <a:pPr lvl="1"/>
            <a:r>
              <a:rPr lang="en-GB" sz="1800" dirty="0"/>
              <a:t>PDSCH test cases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CE mode A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No </a:t>
            </a:r>
            <a:r>
              <a:rPr lang="en-GB" sz="1600" dirty="0"/>
              <a:t>repetitions and no frequency hopping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#1: 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TM6 with 4 CRS APs, MIMO Rank 1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FRC: 16QAM (MCS14)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Interference loading: </a:t>
            </a:r>
            <a:r>
              <a:rPr lang="en-US" altLang="zh-CN" sz="1400" dirty="0"/>
              <a:t>20%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#2: 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TM6 with 2 CRS APs, MIMO Rank 1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FRC: 16QAM (MCS14)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Interference loading: 1</a:t>
            </a:r>
            <a:r>
              <a:rPr lang="en-US" altLang="zh-CN" sz="1400" dirty="0"/>
              <a:t>0%</a:t>
            </a:r>
          </a:p>
          <a:p>
            <a:pPr lvl="1"/>
            <a:r>
              <a:rPr lang="en-GB" sz="1800" dirty="0"/>
              <a:t>MPDCCH test cases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CE mode A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No </a:t>
            </a:r>
            <a:r>
              <a:rPr lang="en-GB" sz="1600" dirty="0"/>
              <a:t>repetitions and no frequency hopping</a:t>
            </a:r>
            <a:endParaRPr lang="en-GB" sz="18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#1: MPDCCH AL4, [0%, 10%] interference loading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#2: MPDCCH AL16, 10% interference loading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FFS if test cases with </a:t>
            </a:r>
            <a:r>
              <a:rPr lang="en-GB" sz="1800" dirty="0"/>
              <a:t>repetitions and frequency hopping shall be considered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400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Features/Capabilities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Differentiate UE features to perform CRS-IM for 2/4 CRS APs and for Data/Control channels to allow sufficient UE implementation flexibility</a:t>
            </a:r>
          </a:p>
          <a:p>
            <a:pPr lvl="1"/>
            <a:r>
              <a:rPr lang="en-GB" dirty="0"/>
              <a:t>UE capabilities signalling is FFS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635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9670</TotalTime>
  <Words>298</Words>
  <Application>Microsoft Office PowerPoint</Application>
  <PresentationFormat>On-screen Show (4:3)</PresentationFormat>
  <Paragraphs>49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1 RX CRS-IM performance</vt:lpstr>
      <vt:lpstr>Cat1bis Performance Requirements</vt:lpstr>
      <vt:lpstr>CatM2 Performance Requirements</vt:lpstr>
      <vt:lpstr>UE Features/Capabilities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809</cp:revision>
  <dcterms:created xsi:type="dcterms:W3CDTF">2013-05-13T16:02:00Z</dcterms:created>
  <dcterms:modified xsi:type="dcterms:W3CDTF">2017-12-01T17:43:51Z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2017-12-01 17:43:51Z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1511973202</vt:lpwstr>
  </property>
  <property fmtid="{D5CDD505-2E9C-101B-9397-08002B2CF9AE}" pid="19" name="_AdHocReviewCycleID">
    <vt:i4>-1896125744</vt:i4>
  </property>
  <property fmtid="{D5CDD505-2E9C-101B-9397-08002B2CF9AE}" pid="20" name="_EmailSubject">
    <vt:lpwstr>[1RX CRS-IM] WF on performance requirements</vt:lpwstr>
  </property>
  <property fmtid="{D5CDD505-2E9C-101B-9397-08002B2CF9AE}" pid="21" name="_AuthorEmail">
    <vt:lpwstr>jaehor@qti.qualcomm.com</vt:lpwstr>
  </property>
  <property fmtid="{D5CDD505-2E9C-101B-9397-08002B2CF9AE}" pid="22" name="_AuthorEmailDisplayName">
    <vt:lpwstr>Jaeho Ryu</vt:lpwstr>
  </property>
  <property fmtid="{D5CDD505-2E9C-101B-9397-08002B2CF9AE}" pid="23" name="CTPClassification">
    <vt:lpwstr>CTP_PUBLIC</vt:lpwstr>
  </property>
</Properties>
</file>