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01" d="100"/>
          <a:sy n="101" d="100"/>
        </p:scale>
        <p:origin x="126"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 Id="rId9" Type="http://schemas.microsoft.com/office/2015/10/relationships/revisionInfo" Target="revisionInfo.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E93068C-EFA2-4E78-9DF2-5BAFE900665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 xmlns:a16="http://schemas.microsoft.com/office/drawing/2014/main" id="{7562828E-78CB-48B8-B3C9-ACA045AAE1B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 xmlns:a16="http://schemas.microsoft.com/office/drawing/2014/main" id="{1EEDB498-CEF5-4194-9BA5-C5D118A82F14}"/>
              </a:ext>
            </a:extLst>
          </p:cNvPr>
          <p:cNvSpPr>
            <a:spLocks noGrp="1"/>
          </p:cNvSpPr>
          <p:nvPr>
            <p:ph type="dt" sz="half" idx="10"/>
          </p:nvPr>
        </p:nvSpPr>
        <p:spPr/>
        <p:txBody>
          <a:bodyPr/>
          <a:lstStyle/>
          <a:p>
            <a:fld id="{0364A43E-8624-45BF-B91B-98D360C4650D}" type="datetimeFigureOut">
              <a:rPr lang="en-US" smtClean="0"/>
              <a:t>11/30/2017</a:t>
            </a:fld>
            <a:endParaRPr lang="en-US"/>
          </a:p>
        </p:txBody>
      </p:sp>
      <p:sp>
        <p:nvSpPr>
          <p:cNvPr id="5" name="Footer Placeholder 4">
            <a:extLst>
              <a:ext uri="{FF2B5EF4-FFF2-40B4-BE49-F238E27FC236}">
                <a16:creationId xmlns="" xmlns:a16="http://schemas.microsoft.com/office/drawing/2014/main" id="{1937E119-11B5-403F-9C77-EB5AD66C7B2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AA066E9C-CC91-45DC-9727-D49CAB1D3269}"/>
              </a:ext>
            </a:extLst>
          </p:cNvPr>
          <p:cNvSpPr>
            <a:spLocks noGrp="1"/>
          </p:cNvSpPr>
          <p:nvPr>
            <p:ph type="sldNum" sz="quarter" idx="12"/>
          </p:nvPr>
        </p:nvSpPr>
        <p:spPr/>
        <p:txBody>
          <a:bodyPr/>
          <a:lstStyle/>
          <a:p>
            <a:fld id="{7A90AE15-7C80-4EA7-916E-2A810FAF8082}" type="slidenum">
              <a:rPr lang="en-US" smtClean="0"/>
              <a:t>‹#›</a:t>
            </a:fld>
            <a:endParaRPr lang="en-US"/>
          </a:p>
        </p:txBody>
      </p:sp>
    </p:spTree>
    <p:extLst>
      <p:ext uri="{BB962C8B-B14F-4D97-AF65-F5344CB8AC3E}">
        <p14:creationId xmlns:p14="http://schemas.microsoft.com/office/powerpoint/2010/main" val="42883044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95BF750-C2B6-4B47-AC14-C1884B213B6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 xmlns:a16="http://schemas.microsoft.com/office/drawing/2014/main" id="{6EF914B1-0C32-48EA-91B9-4922B8C52EDB}"/>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AFDC246F-E1CD-4259-BBDD-60E9749FA5CE}"/>
              </a:ext>
            </a:extLst>
          </p:cNvPr>
          <p:cNvSpPr>
            <a:spLocks noGrp="1"/>
          </p:cNvSpPr>
          <p:nvPr>
            <p:ph type="dt" sz="half" idx="10"/>
          </p:nvPr>
        </p:nvSpPr>
        <p:spPr/>
        <p:txBody>
          <a:bodyPr/>
          <a:lstStyle/>
          <a:p>
            <a:fld id="{0364A43E-8624-45BF-B91B-98D360C4650D}" type="datetimeFigureOut">
              <a:rPr lang="en-US" smtClean="0"/>
              <a:t>11/30/2017</a:t>
            </a:fld>
            <a:endParaRPr lang="en-US"/>
          </a:p>
        </p:txBody>
      </p:sp>
      <p:sp>
        <p:nvSpPr>
          <p:cNvPr id="5" name="Footer Placeholder 4">
            <a:extLst>
              <a:ext uri="{FF2B5EF4-FFF2-40B4-BE49-F238E27FC236}">
                <a16:creationId xmlns="" xmlns:a16="http://schemas.microsoft.com/office/drawing/2014/main" id="{33CD94D3-5B73-4CCA-8AB6-DD95D9D1273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A3501F49-DBAD-4E2D-94F9-47360F10A524}"/>
              </a:ext>
            </a:extLst>
          </p:cNvPr>
          <p:cNvSpPr>
            <a:spLocks noGrp="1"/>
          </p:cNvSpPr>
          <p:nvPr>
            <p:ph type="sldNum" sz="quarter" idx="12"/>
          </p:nvPr>
        </p:nvSpPr>
        <p:spPr/>
        <p:txBody>
          <a:bodyPr/>
          <a:lstStyle/>
          <a:p>
            <a:fld id="{7A90AE15-7C80-4EA7-916E-2A810FAF8082}" type="slidenum">
              <a:rPr lang="en-US" smtClean="0"/>
              <a:t>‹#›</a:t>
            </a:fld>
            <a:endParaRPr lang="en-US"/>
          </a:p>
        </p:txBody>
      </p:sp>
    </p:spTree>
    <p:extLst>
      <p:ext uri="{BB962C8B-B14F-4D97-AF65-F5344CB8AC3E}">
        <p14:creationId xmlns:p14="http://schemas.microsoft.com/office/powerpoint/2010/main" val="21920697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9800CB2C-5854-4A5D-B0E6-1AE80BCA28F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 xmlns:a16="http://schemas.microsoft.com/office/drawing/2014/main" id="{01EE6B90-4493-4A6A-BE43-D8F05486DC65}"/>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BC336097-6C90-421D-8B2B-45E85BEBAFBE}"/>
              </a:ext>
            </a:extLst>
          </p:cNvPr>
          <p:cNvSpPr>
            <a:spLocks noGrp="1"/>
          </p:cNvSpPr>
          <p:nvPr>
            <p:ph type="dt" sz="half" idx="10"/>
          </p:nvPr>
        </p:nvSpPr>
        <p:spPr/>
        <p:txBody>
          <a:bodyPr/>
          <a:lstStyle/>
          <a:p>
            <a:fld id="{0364A43E-8624-45BF-B91B-98D360C4650D}" type="datetimeFigureOut">
              <a:rPr lang="en-US" smtClean="0"/>
              <a:t>11/30/2017</a:t>
            </a:fld>
            <a:endParaRPr lang="en-US"/>
          </a:p>
        </p:txBody>
      </p:sp>
      <p:sp>
        <p:nvSpPr>
          <p:cNvPr id="5" name="Footer Placeholder 4">
            <a:extLst>
              <a:ext uri="{FF2B5EF4-FFF2-40B4-BE49-F238E27FC236}">
                <a16:creationId xmlns="" xmlns:a16="http://schemas.microsoft.com/office/drawing/2014/main" id="{4A660E2E-516D-460A-8B69-D19C085965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117FAC1E-14AD-4D88-98C9-2BA687B9F1F1}"/>
              </a:ext>
            </a:extLst>
          </p:cNvPr>
          <p:cNvSpPr>
            <a:spLocks noGrp="1"/>
          </p:cNvSpPr>
          <p:nvPr>
            <p:ph type="sldNum" sz="quarter" idx="12"/>
          </p:nvPr>
        </p:nvSpPr>
        <p:spPr/>
        <p:txBody>
          <a:bodyPr/>
          <a:lstStyle/>
          <a:p>
            <a:fld id="{7A90AE15-7C80-4EA7-916E-2A810FAF8082}" type="slidenum">
              <a:rPr lang="en-US" smtClean="0"/>
              <a:t>‹#›</a:t>
            </a:fld>
            <a:endParaRPr lang="en-US"/>
          </a:p>
        </p:txBody>
      </p:sp>
    </p:spTree>
    <p:extLst>
      <p:ext uri="{BB962C8B-B14F-4D97-AF65-F5344CB8AC3E}">
        <p14:creationId xmlns:p14="http://schemas.microsoft.com/office/powerpoint/2010/main" val="16650327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D56AA76-4686-40E1-B3D1-A62FCDF41A2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C67802BA-EA99-4A41-BC5A-3BA689EB8723}"/>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46178FA0-6FFF-4B13-BA26-C26F6945998E}"/>
              </a:ext>
            </a:extLst>
          </p:cNvPr>
          <p:cNvSpPr>
            <a:spLocks noGrp="1"/>
          </p:cNvSpPr>
          <p:nvPr>
            <p:ph type="dt" sz="half" idx="10"/>
          </p:nvPr>
        </p:nvSpPr>
        <p:spPr/>
        <p:txBody>
          <a:bodyPr/>
          <a:lstStyle/>
          <a:p>
            <a:fld id="{0364A43E-8624-45BF-B91B-98D360C4650D}" type="datetimeFigureOut">
              <a:rPr lang="en-US" smtClean="0"/>
              <a:t>11/30/2017</a:t>
            </a:fld>
            <a:endParaRPr lang="en-US"/>
          </a:p>
        </p:txBody>
      </p:sp>
      <p:sp>
        <p:nvSpPr>
          <p:cNvPr id="5" name="Footer Placeholder 4">
            <a:extLst>
              <a:ext uri="{FF2B5EF4-FFF2-40B4-BE49-F238E27FC236}">
                <a16:creationId xmlns="" xmlns:a16="http://schemas.microsoft.com/office/drawing/2014/main" id="{EC5A6D5D-F80F-4D87-81E7-D36A3EEA65F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C5CEFA08-453D-4440-A988-8E1374DB7E7E}"/>
              </a:ext>
            </a:extLst>
          </p:cNvPr>
          <p:cNvSpPr>
            <a:spLocks noGrp="1"/>
          </p:cNvSpPr>
          <p:nvPr>
            <p:ph type="sldNum" sz="quarter" idx="12"/>
          </p:nvPr>
        </p:nvSpPr>
        <p:spPr/>
        <p:txBody>
          <a:bodyPr/>
          <a:lstStyle/>
          <a:p>
            <a:fld id="{7A90AE15-7C80-4EA7-916E-2A810FAF8082}" type="slidenum">
              <a:rPr lang="en-US" smtClean="0"/>
              <a:t>‹#›</a:t>
            </a:fld>
            <a:endParaRPr lang="en-US"/>
          </a:p>
        </p:txBody>
      </p:sp>
    </p:spTree>
    <p:extLst>
      <p:ext uri="{BB962C8B-B14F-4D97-AF65-F5344CB8AC3E}">
        <p14:creationId xmlns:p14="http://schemas.microsoft.com/office/powerpoint/2010/main" val="35913034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13D189E-B29C-4CB9-88F9-626531050A9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 xmlns:a16="http://schemas.microsoft.com/office/drawing/2014/main" id="{3F149C91-7581-4E78-AA99-5B3B9B65E9E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 xmlns:a16="http://schemas.microsoft.com/office/drawing/2014/main" id="{F5739C6C-40D4-4236-AD2F-F6CA5469D7C4}"/>
              </a:ext>
            </a:extLst>
          </p:cNvPr>
          <p:cNvSpPr>
            <a:spLocks noGrp="1"/>
          </p:cNvSpPr>
          <p:nvPr>
            <p:ph type="dt" sz="half" idx="10"/>
          </p:nvPr>
        </p:nvSpPr>
        <p:spPr/>
        <p:txBody>
          <a:bodyPr/>
          <a:lstStyle/>
          <a:p>
            <a:fld id="{0364A43E-8624-45BF-B91B-98D360C4650D}" type="datetimeFigureOut">
              <a:rPr lang="en-US" smtClean="0"/>
              <a:t>11/30/2017</a:t>
            </a:fld>
            <a:endParaRPr lang="en-US"/>
          </a:p>
        </p:txBody>
      </p:sp>
      <p:sp>
        <p:nvSpPr>
          <p:cNvPr id="5" name="Footer Placeholder 4">
            <a:extLst>
              <a:ext uri="{FF2B5EF4-FFF2-40B4-BE49-F238E27FC236}">
                <a16:creationId xmlns="" xmlns:a16="http://schemas.microsoft.com/office/drawing/2014/main" id="{7BE0F25E-B3BF-400D-9CB2-EE73074C0C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AE30AF40-60CA-43F2-9054-3A7D3537BE3E}"/>
              </a:ext>
            </a:extLst>
          </p:cNvPr>
          <p:cNvSpPr>
            <a:spLocks noGrp="1"/>
          </p:cNvSpPr>
          <p:nvPr>
            <p:ph type="sldNum" sz="quarter" idx="12"/>
          </p:nvPr>
        </p:nvSpPr>
        <p:spPr/>
        <p:txBody>
          <a:bodyPr/>
          <a:lstStyle/>
          <a:p>
            <a:fld id="{7A90AE15-7C80-4EA7-916E-2A810FAF8082}" type="slidenum">
              <a:rPr lang="en-US" smtClean="0"/>
              <a:t>‹#›</a:t>
            </a:fld>
            <a:endParaRPr lang="en-US"/>
          </a:p>
        </p:txBody>
      </p:sp>
    </p:spTree>
    <p:extLst>
      <p:ext uri="{BB962C8B-B14F-4D97-AF65-F5344CB8AC3E}">
        <p14:creationId xmlns:p14="http://schemas.microsoft.com/office/powerpoint/2010/main" val="16052645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1EB6C35-A0C9-4CB2-9791-09A54E67E6F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9E41FA87-A385-4AA4-A4C1-DF5B771E7FA6}"/>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 xmlns:a16="http://schemas.microsoft.com/office/drawing/2014/main" id="{2DA9F356-42C5-4089-9731-0D91E5B04449}"/>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 xmlns:a16="http://schemas.microsoft.com/office/drawing/2014/main" id="{A679B78C-FC01-492A-A7B6-10025CC06DEE}"/>
              </a:ext>
            </a:extLst>
          </p:cNvPr>
          <p:cNvSpPr>
            <a:spLocks noGrp="1"/>
          </p:cNvSpPr>
          <p:nvPr>
            <p:ph type="dt" sz="half" idx="10"/>
          </p:nvPr>
        </p:nvSpPr>
        <p:spPr/>
        <p:txBody>
          <a:bodyPr/>
          <a:lstStyle/>
          <a:p>
            <a:fld id="{0364A43E-8624-45BF-B91B-98D360C4650D}" type="datetimeFigureOut">
              <a:rPr lang="en-US" smtClean="0"/>
              <a:t>11/30/2017</a:t>
            </a:fld>
            <a:endParaRPr lang="en-US"/>
          </a:p>
        </p:txBody>
      </p:sp>
      <p:sp>
        <p:nvSpPr>
          <p:cNvPr id="6" name="Footer Placeholder 5">
            <a:extLst>
              <a:ext uri="{FF2B5EF4-FFF2-40B4-BE49-F238E27FC236}">
                <a16:creationId xmlns="" xmlns:a16="http://schemas.microsoft.com/office/drawing/2014/main" id="{A689DD8F-46F7-4E78-8A40-1EF5CE6A1AF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D451CC1B-B3BA-49D3-B1D7-F93B8558A84A}"/>
              </a:ext>
            </a:extLst>
          </p:cNvPr>
          <p:cNvSpPr>
            <a:spLocks noGrp="1"/>
          </p:cNvSpPr>
          <p:nvPr>
            <p:ph type="sldNum" sz="quarter" idx="12"/>
          </p:nvPr>
        </p:nvSpPr>
        <p:spPr/>
        <p:txBody>
          <a:bodyPr/>
          <a:lstStyle/>
          <a:p>
            <a:fld id="{7A90AE15-7C80-4EA7-916E-2A810FAF8082}" type="slidenum">
              <a:rPr lang="en-US" smtClean="0"/>
              <a:t>‹#›</a:t>
            </a:fld>
            <a:endParaRPr lang="en-US"/>
          </a:p>
        </p:txBody>
      </p:sp>
    </p:spTree>
    <p:extLst>
      <p:ext uri="{BB962C8B-B14F-4D97-AF65-F5344CB8AC3E}">
        <p14:creationId xmlns:p14="http://schemas.microsoft.com/office/powerpoint/2010/main" val="42158285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1C8BF0D-47EE-4AEE-BD46-089275C1AEF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 xmlns:a16="http://schemas.microsoft.com/office/drawing/2014/main" id="{345041C8-B41B-4C39-9615-4261BB81A3B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 xmlns:a16="http://schemas.microsoft.com/office/drawing/2014/main" id="{44AA42BB-5721-49D4-8AE1-B5792765F9A8}"/>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 xmlns:a16="http://schemas.microsoft.com/office/drawing/2014/main" id="{C351CB02-7C6F-40D2-9329-001938623E7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 xmlns:a16="http://schemas.microsoft.com/office/drawing/2014/main" id="{D4CB8770-A9F1-4295-97D1-3209153A3862}"/>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 xmlns:a16="http://schemas.microsoft.com/office/drawing/2014/main" id="{24C161D1-DC1B-4E72-8868-56BD2F4994AC}"/>
              </a:ext>
            </a:extLst>
          </p:cNvPr>
          <p:cNvSpPr>
            <a:spLocks noGrp="1"/>
          </p:cNvSpPr>
          <p:nvPr>
            <p:ph type="dt" sz="half" idx="10"/>
          </p:nvPr>
        </p:nvSpPr>
        <p:spPr/>
        <p:txBody>
          <a:bodyPr/>
          <a:lstStyle/>
          <a:p>
            <a:fld id="{0364A43E-8624-45BF-B91B-98D360C4650D}" type="datetimeFigureOut">
              <a:rPr lang="en-US" smtClean="0"/>
              <a:t>11/30/2017</a:t>
            </a:fld>
            <a:endParaRPr lang="en-US"/>
          </a:p>
        </p:txBody>
      </p:sp>
      <p:sp>
        <p:nvSpPr>
          <p:cNvPr id="8" name="Footer Placeholder 7">
            <a:extLst>
              <a:ext uri="{FF2B5EF4-FFF2-40B4-BE49-F238E27FC236}">
                <a16:creationId xmlns="" xmlns:a16="http://schemas.microsoft.com/office/drawing/2014/main" id="{7046C7A0-08E9-47A9-B3D0-3C8CA4C2853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 xmlns:a16="http://schemas.microsoft.com/office/drawing/2014/main" id="{9AECA477-0C39-45C2-BC8E-B5D87703EC02}"/>
              </a:ext>
            </a:extLst>
          </p:cNvPr>
          <p:cNvSpPr>
            <a:spLocks noGrp="1"/>
          </p:cNvSpPr>
          <p:nvPr>
            <p:ph type="sldNum" sz="quarter" idx="12"/>
          </p:nvPr>
        </p:nvSpPr>
        <p:spPr/>
        <p:txBody>
          <a:bodyPr/>
          <a:lstStyle/>
          <a:p>
            <a:fld id="{7A90AE15-7C80-4EA7-916E-2A810FAF8082}" type="slidenum">
              <a:rPr lang="en-US" smtClean="0"/>
              <a:t>‹#›</a:t>
            </a:fld>
            <a:endParaRPr lang="en-US"/>
          </a:p>
        </p:txBody>
      </p:sp>
    </p:spTree>
    <p:extLst>
      <p:ext uri="{BB962C8B-B14F-4D97-AF65-F5344CB8AC3E}">
        <p14:creationId xmlns:p14="http://schemas.microsoft.com/office/powerpoint/2010/main" val="18252297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48993F4-C1C9-47FC-9D62-1BF9C34E2B9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 xmlns:a16="http://schemas.microsoft.com/office/drawing/2014/main" id="{0D5AD9FC-F724-4DB8-B9C4-DF9AA4AD12CA}"/>
              </a:ext>
            </a:extLst>
          </p:cNvPr>
          <p:cNvSpPr>
            <a:spLocks noGrp="1"/>
          </p:cNvSpPr>
          <p:nvPr>
            <p:ph type="dt" sz="half" idx="10"/>
          </p:nvPr>
        </p:nvSpPr>
        <p:spPr/>
        <p:txBody>
          <a:bodyPr/>
          <a:lstStyle/>
          <a:p>
            <a:fld id="{0364A43E-8624-45BF-B91B-98D360C4650D}" type="datetimeFigureOut">
              <a:rPr lang="en-US" smtClean="0"/>
              <a:t>11/30/2017</a:t>
            </a:fld>
            <a:endParaRPr lang="en-US"/>
          </a:p>
        </p:txBody>
      </p:sp>
      <p:sp>
        <p:nvSpPr>
          <p:cNvPr id="4" name="Footer Placeholder 3">
            <a:extLst>
              <a:ext uri="{FF2B5EF4-FFF2-40B4-BE49-F238E27FC236}">
                <a16:creationId xmlns="" xmlns:a16="http://schemas.microsoft.com/office/drawing/2014/main" id="{5B62CEB0-35EE-42FA-A237-9AA8A075285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 xmlns:a16="http://schemas.microsoft.com/office/drawing/2014/main" id="{CF39C83B-2847-4E8C-999C-FB367219A81F}"/>
              </a:ext>
            </a:extLst>
          </p:cNvPr>
          <p:cNvSpPr>
            <a:spLocks noGrp="1"/>
          </p:cNvSpPr>
          <p:nvPr>
            <p:ph type="sldNum" sz="quarter" idx="12"/>
          </p:nvPr>
        </p:nvSpPr>
        <p:spPr/>
        <p:txBody>
          <a:bodyPr/>
          <a:lstStyle/>
          <a:p>
            <a:fld id="{7A90AE15-7C80-4EA7-916E-2A810FAF8082}" type="slidenum">
              <a:rPr lang="en-US" smtClean="0"/>
              <a:t>‹#›</a:t>
            </a:fld>
            <a:endParaRPr lang="en-US"/>
          </a:p>
        </p:txBody>
      </p:sp>
    </p:spTree>
    <p:extLst>
      <p:ext uri="{BB962C8B-B14F-4D97-AF65-F5344CB8AC3E}">
        <p14:creationId xmlns:p14="http://schemas.microsoft.com/office/powerpoint/2010/main" val="6240674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6D2266FC-0B9E-43F0-8B14-2D4FFE1BA468}"/>
              </a:ext>
            </a:extLst>
          </p:cNvPr>
          <p:cNvSpPr>
            <a:spLocks noGrp="1"/>
          </p:cNvSpPr>
          <p:nvPr>
            <p:ph type="dt" sz="half" idx="10"/>
          </p:nvPr>
        </p:nvSpPr>
        <p:spPr/>
        <p:txBody>
          <a:bodyPr/>
          <a:lstStyle/>
          <a:p>
            <a:fld id="{0364A43E-8624-45BF-B91B-98D360C4650D}" type="datetimeFigureOut">
              <a:rPr lang="en-US" smtClean="0"/>
              <a:t>11/30/2017</a:t>
            </a:fld>
            <a:endParaRPr lang="en-US"/>
          </a:p>
        </p:txBody>
      </p:sp>
      <p:sp>
        <p:nvSpPr>
          <p:cNvPr id="3" name="Footer Placeholder 2">
            <a:extLst>
              <a:ext uri="{FF2B5EF4-FFF2-40B4-BE49-F238E27FC236}">
                <a16:creationId xmlns="" xmlns:a16="http://schemas.microsoft.com/office/drawing/2014/main" id="{41B2B970-5D24-4585-ADD0-2A350D3A0B7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 xmlns:a16="http://schemas.microsoft.com/office/drawing/2014/main" id="{8FBE803D-5CDD-4F02-9140-01DA788FE0EF}"/>
              </a:ext>
            </a:extLst>
          </p:cNvPr>
          <p:cNvSpPr>
            <a:spLocks noGrp="1"/>
          </p:cNvSpPr>
          <p:nvPr>
            <p:ph type="sldNum" sz="quarter" idx="12"/>
          </p:nvPr>
        </p:nvSpPr>
        <p:spPr/>
        <p:txBody>
          <a:bodyPr/>
          <a:lstStyle/>
          <a:p>
            <a:fld id="{7A90AE15-7C80-4EA7-916E-2A810FAF8082}" type="slidenum">
              <a:rPr lang="en-US" smtClean="0"/>
              <a:t>‹#›</a:t>
            </a:fld>
            <a:endParaRPr lang="en-US"/>
          </a:p>
        </p:txBody>
      </p:sp>
    </p:spTree>
    <p:extLst>
      <p:ext uri="{BB962C8B-B14F-4D97-AF65-F5344CB8AC3E}">
        <p14:creationId xmlns:p14="http://schemas.microsoft.com/office/powerpoint/2010/main" val="26715789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2161683-AD9A-451A-9B48-E437BB170C7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 xmlns:a16="http://schemas.microsoft.com/office/drawing/2014/main" id="{94366495-8A22-4A50-8BAE-EB089C320E5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 xmlns:a16="http://schemas.microsoft.com/office/drawing/2014/main" id="{EDD75BFC-A8B6-4BFC-B4D2-09286A9E1A7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 xmlns:a16="http://schemas.microsoft.com/office/drawing/2014/main" id="{EB651E24-666F-4241-B008-2C8ECFD7E1AC}"/>
              </a:ext>
            </a:extLst>
          </p:cNvPr>
          <p:cNvSpPr>
            <a:spLocks noGrp="1"/>
          </p:cNvSpPr>
          <p:nvPr>
            <p:ph type="dt" sz="half" idx="10"/>
          </p:nvPr>
        </p:nvSpPr>
        <p:spPr/>
        <p:txBody>
          <a:bodyPr/>
          <a:lstStyle/>
          <a:p>
            <a:fld id="{0364A43E-8624-45BF-B91B-98D360C4650D}" type="datetimeFigureOut">
              <a:rPr lang="en-US" smtClean="0"/>
              <a:t>11/30/2017</a:t>
            </a:fld>
            <a:endParaRPr lang="en-US"/>
          </a:p>
        </p:txBody>
      </p:sp>
      <p:sp>
        <p:nvSpPr>
          <p:cNvPr id="6" name="Footer Placeholder 5">
            <a:extLst>
              <a:ext uri="{FF2B5EF4-FFF2-40B4-BE49-F238E27FC236}">
                <a16:creationId xmlns="" xmlns:a16="http://schemas.microsoft.com/office/drawing/2014/main" id="{0976467A-75E5-41D8-9C23-D982FA4F3CF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F6176B1E-B4F1-42AC-89EE-1BA71845A823}"/>
              </a:ext>
            </a:extLst>
          </p:cNvPr>
          <p:cNvSpPr>
            <a:spLocks noGrp="1"/>
          </p:cNvSpPr>
          <p:nvPr>
            <p:ph type="sldNum" sz="quarter" idx="12"/>
          </p:nvPr>
        </p:nvSpPr>
        <p:spPr/>
        <p:txBody>
          <a:bodyPr/>
          <a:lstStyle/>
          <a:p>
            <a:fld id="{7A90AE15-7C80-4EA7-916E-2A810FAF8082}" type="slidenum">
              <a:rPr lang="en-US" smtClean="0"/>
              <a:t>‹#›</a:t>
            </a:fld>
            <a:endParaRPr lang="en-US"/>
          </a:p>
        </p:txBody>
      </p:sp>
    </p:spTree>
    <p:extLst>
      <p:ext uri="{BB962C8B-B14F-4D97-AF65-F5344CB8AC3E}">
        <p14:creationId xmlns:p14="http://schemas.microsoft.com/office/powerpoint/2010/main" val="31296392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89E7676-FC59-4F3F-A0A8-9136949DEF8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 xmlns:a16="http://schemas.microsoft.com/office/drawing/2014/main" id="{F35FBBEF-5CDE-4070-BB9E-92ECC3EA1F0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 xmlns:a16="http://schemas.microsoft.com/office/drawing/2014/main" id="{786B9715-C355-4DC3-8525-D177090FE35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 xmlns:a16="http://schemas.microsoft.com/office/drawing/2014/main" id="{AED3FC7A-B5FA-4DE8-8F6D-87267DF96049}"/>
              </a:ext>
            </a:extLst>
          </p:cNvPr>
          <p:cNvSpPr>
            <a:spLocks noGrp="1"/>
          </p:cNvSpPr>
          <p:nvPr>
            <p:ph type="dt" sz="half" idx="10"/>
          </p:nvPr>
        </p:nvSpPr>
        <p:spPr/>
        <p:txBody>
          <a:bodyPr/>
          <a:lstStyle/>
          <a:p>
            <a:fld id="{0364A43E-8624-45BF-B91B-98D360C4650D}" type="datetimeFigureOut">
              <a:rPr lang="en-US" smtClean="0"/>
              <a:t>11/30/2017</a:t>
            </a:fld>
            <a:endParaRPr lang="en-US"/>
          </a:p>
        </p:txBody>
      </p:sp>
      <p:sp>
        <p:nvSpPr>
          <p:cNvPr id="6" name="Footer Placeholder 5">
            <a:extLst>
              <a:ext uri="{FF2B5EF4-FFF2-40B4-BE49-F238E27FC236}">
                <a16:creationId xmlns="" xmlns:a16="http://schemas.microsoft.com/office/drawing/2014/main" id="{7B833E51-00A4-4AC5-A511-BEDB552FF31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0D122674-5A6F-4F9C-8CC7-3781890F5114}"/>
              </a:ext>
            </a:extLst>
          </p:cNvPr>
          <p:cNvSpPr>
            <a:spLocks noGrp="1"/>
          </p:cNvSpPr>
          <p:nvPr>
            <p:ph type="sldNum" sz="quarter" idx="12"/>
          </p:nvPr>
        </p:nvSpPr>
        <p:spPr/>
        <p:txBody>
          <a:bodyPr/>
          <a:lstStyle/>
          <a:p>
            <a:fld id="{7A90AE15-7C80-4EA7-916E-2A810FAF8082}" type="slidenum">
              <a:rPr lang="en-US" smtClean="0"/>
              <a:t>‹#›</a:t>
            </a:fld>
            <a:endParaRPr lang="en-US"/>
          </a:p>
        </p:txBody>
      </p:sp>
    </p:spTree>
    <p:extLst>
      <p:ext uri="{BB962C8B-B14F-4D97-AF65-F5344CB8AC3E}">
        <p14:creationId xmlns:p14="http://schemas.microsoft.com/office/powerpoint/2010/main" val="40778911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E5208CD8-DAA6-454D-B9CA-6F9BE38B9C1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 xmlns:a16="http://schemas.microsoft.com/office/drawing/2014/main" id="{1CAFA60C-7846-411F-A735-91A353D95E4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ACB0114D-1093-45A9-93D7-855A94747FF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64A43E-8624-45BF-B91B-98D360C4650D}" type="datetimeFigureOut">
              <a:rPr lang="en-US" smtClean="0"/>
              <a:t>11/30/2017</a:t>
            </a:fld>
            <a:endParaRPr lang="en-US"/>
          </a:p>
        </p:txBody>
      </p:sp>
      <p:sp>
        <p:nvSpPr>
          <p:cNvPr id="5" name="Footer Placeholder 4">
            <a:extLst>
              <a:ext uri="{FF2B5EF4-FFF2-40B4-BE49-F238E27FC236}">
                <a16:creationId xmlns="" xmlns:a16="http://schemas.microsoft.com/office/drawing/2014/main" id="{F5561B12-F851-4764-9EAB-52871F47073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 xmlns:a16="http://schemas.microsoft.com/office/drawing/2014/main" id="{EC449D80-E7C0-405C-8731-CC7C98D4F35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90AE15-7C80-4EA7-916E-2A810FAF8082}" type="slidenum">
              <a:rPr lang="en-US" smtClean="0"/>
              <a:t>‹#›</a:t>
            </a:fld>
            <a:endParaRPr lang="en-US"/>
          </a:p>
        </p:txBody>
      </p:sp>
    </p:spTree>
    <p:extLst>
      <p:ext uri="{BB962C8B-B14F-4D97-AF65-F5344CB8AC3E}">
        <p14:creationId xmlns:p14="http://schemas.microsoft.com/office/powerpoint/2010/main" val="37308817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75D3EBE-AA3E-4EA7-A3CA-D452CCA878D8}"/>
              </a:ext>
            </a:extLst>
          </p:cNvPr>
          <p:cNvSpPr>
            <a:spLocks noGrp="1"/>
          </p:cNvSpPr>
          <p:nvPr>
            <p:ph type="ctrTitle"/>
          </p:nvPr>
        </p:nvSpPr>
        <p:spPr/>
        <p:txBody>
          <a:bodyPr/>
          <a:lstStyle/>
          <a:p>
            <a:r>
              <a:rPr lang="en-US" dirty="0"/>
              <a:t>WF on Extended Band 12</a:t>
            </a:r>
          </a:p>
        </p:txBody>
      </p:sp>
      <p:sp>
        <p:nvSpPr>
          <p:cNvPr id="3" name="Subtitle 2">
            <a:extLst>
              <a:ext uri="{FF2B5EF4-FFF2-40B4-BE49-F238E27FC236}">
                <a16:creationId xmlns="" xmlns:a16="http://schemas.microsoft.com/office/drawing/2014/main" id="{31B59A6A-3509-47DD-934C-27F38A535524}"/>
              </a:ext>
            </a:extLst>
          </p:cNvPr>
          <p:cNvSpPr>
            <a:spLocks noGrp="1"/>
          </p:cNvSpPr>
          <p:nvPr>
            <p:ph type="subTitle" idx="1"/>
          </p:nvPr>
        </p:nvSpPr>
        <p:spPr/>
        <p:txBody>
          <a:bodyPr/>
          <a:lstStyle/>
          <a:p>
            <a:r>
              <a:rPr lang="en-US" dirty="0"/>
              <a:t>T-Mobile, C-Spire, US Cellular, Ericsson, </a:t>
            </a:r>
            <a:r>
              <a:rPr lang="en-US" dirty="0" smtClean="0"/>
              <a:t>Skyworks</a:t>
            </a:r>
            <a:endParaRPr lang="en-US" dirty="0"/>
          </a:p>
        </p:txBody>
      </p:sp>
      <p:sp>
        <p:nvSpPr>
          <p:cNvPr id="4" name="TextBox 3">
            <a:extLst>
              <a:ext uri="{FF2B5EF4-FFF2-40B4-BE49-F238E27FC236}">
                <a16:creationId xmlns="" xmlns:a16="http://schemas.microsoft.com/office/drawing/2014/main" id="{2D0D971F-3232-4A72-81F6-9D3F0AB3E6F3}"/>
              </a:ext>
            </a:extLst>
          </p:cNvPr>
          <p:cNvSpPr txBox="1"/>
          <p:nvPr/>
        </p:nvSpPr>
        <p:spPr>
          <a:xfrm>
            <a:off x="9160625" y="199505"/>
            <a:ext cx="2676699" cy="369332"/>
          </a:xfrm>
          <a:prstGeom prst="rect">
            <a:avLst/>
          </a:prstGeom>
          <a:noFill/>
        </p:spPr>
        <p:txBody>
          <a:bodyPr wrap="square" rtlCol="0">
            <a:spAutoFit/>
          </a:bodyPr>
          <a:lstStyle/>
          <a:p>
            <a:r>
              <a:rPr lang="en-US" b="1" dirty="0" smtClean="0"/>
              <a:t>R4-1714206</a:t>
            </a:r>
            <a:endParaRPr lang="en-US" b="1" dirty="0"/>
          </a:p>
        </p:txBody>
      </p:sp>
    </p:spTree>
    <p:extLst>
      <p:ext uri="{BB962C8B-B14F-4D97-AF65-F5344CB8AC3E}">
        <p14:creationId xmlns:p14="http://schemas.microsoft.com/office/powerpoint/2010/main" val="28868990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EFA34E4-3B63-4BB4-8BC3-DB13B8A4C49D}"/>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 xmlns:a16="http://schemas.microsoft.com/office/drawing/2014/main" id="{30ABF306-30DA-47DB-B11C-C4BE4E79E419}"/>
              </a:ext>
            </a:extLst>
          </p:cNvPr>
          <p:cNvSpPr>
            <a:spLocks noGrp="1"/>
          </p:cNvSpPr>
          <p:nvPr>
            <p:ph idx="1"/>
          </p:nvPr>
        </p:nvSpPr>
        <p:spPr>
          <a:xfrm>
            <a:off x="692457" y="1825625"/>
            <a:ext cx="11008311" cy="4351338"/>
          </a:xfrm>
        </p:spPr>
        <p:txBody>
          <a:bodyPr>
            <a:normAutofit fontScale="92500" lnSpcReduction="10000"/>
          </a:bodyPr>
          <a:lstStyle/>
          <a:p>
            <a:r>
              <a:rPr lang="en-US" dirty="0"/>
              <a:t>RAN#77 approved RP-172111 “New WI: Extended-Band12 new E-UTRA Band” with a study item phase. </a:t>
            </a:r>
          </a:p>
          <a:p>
            <a:r>
              <a:rPr lang="en-US" dirty="0"/>
              <a:t>DL LTE to  DL LTE coexistence  requirements were adopted in Release 8</a:t>
            </a:r>
          </a:p>
          <a:p>
            <a:pPr lvl="1"/>
            <a:r>
              <a:rPr lang="en-US" dirty="0"/>
              <a:t>These agreements are applicable to extended band 12 coexistence with Band 29</a:t>
            </a:r>
          </a:p>
          <a:p>
            <a:r>
              <a:rPr lang="en-US" dirty="0"/>
              <a:t>The 3GPP NB-IOT coexistence parameters in the current specification are based on TR 36.802 agreements. TR 36.802 contains the NB-IOT coexistence simulation results.  </a:t>
            </a:r>
          </a:p>
          <a:p>
            <a:r>
              <a:rPr lang="en-US" dirty="0"/>
              <a:t>Simulation results for extended band 12 were submitted to RAN4#85</a:t>
            </a:r>
          </a:p>
          <a:p>
            <a:r>
              <a:rPr lang="en-US" dirty="0"/>
              <a:t>The conclusion of the study item is “The coexistence between Extended band 12 and band 29 meets the long established 3GPP requirements for coexistence between adjacent DL bands and the FCC out of band emission requirements’</a:t>
            </a:r>
          </a:p>
          <a:p>
            <a:pPr marL="0" indent="0">
              <a:buNone/>
            </a:pPr>
            <a:endParaRPr lang="en-US" strike="sngStrike" dirty="0"/>
          </a:p>
        </p:txBody>
      </p:sp>
    </p:spTree>
    <p:extLst>
      <p:ext uri="{BB962C8B-B14F-4D97-AF65-F5344CB8AC3E}">
        <p14:creationId xmlns:p14="http://schemas.microsoft.com/office/powerpoint/2010/main" val="31874877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412FD88-463D-4E5C-8B52-9CDE8B431EAE}"/>
              </a:ext>
            </a:extLst>
          </p:cNvPr>
          <p:cNvSpPr>
            <a:spLocks noGrp="1"/>
          </p:cNvSpPr>
          <p:nvPr>
            <p:ph type="title"/>
          </p:nvPr>
        </p:nvSpPr>
        <p:spPr/>
        <p:txBody>
          <a:bodyPr/>
          <a:lstStyle/>
          <a:p>
            <a:r>
              <a:rPr lang="en-US" dirty="0"/>
              <a:t>Way Forward</a:t>
            </a:r>
          </a:p>
        </p:txBody>
      </p:sp>
      <p:sp>
        <p:nvSpPr>
          <p:cNvPr id="3" name="Content Placeholder 2">
            <a:extLst>
              <a:ext uri="{FF2B5EF4-FFF2-40B4-BE49-F238E27FC236}">
                <a16:creationId xmlns="" xmlns:a16="http://schemas.microsoft.com/office/drawing/2014/main" id="{059412DF-0DEF-4FB9-A4A8-D964198A9D81}"/>
              </a:ext>
            </a:extLst>
          </p:cNvPr>
          <p:cNvSpPr>
            <a:spLocks noGrp="1"/>
          </p:cNvSpPr>
          <p:nvPr>
            <p:ph idx="1"/>
          </p:nvPr>
        </p:nvSpPr>
        <p:spPr/>
        <p:txBody>
          <a:bodyPr>
            <a:normAutofit/>
          </a:bodyPr>
          <a:lstStyle/>
          <a:p>
            <a:r>
              <a:rPr lang="en-US" dirty="0" smtClean="0"/>
              <a:t>No </a:t>
            </a:r>
            <a:r>
              <a:rPr lang="en-US" dirty="0"/>
              <a:t>additional requirements are needed for extended band 12 beyond what is in the current specification, and there is no requirements change or coexistence implication with respect to the existing Band 12. </a:t>
            </a:r>
          </a:p>
          <a:p>
            <a:r>
              <a:rPr lang="en-US" dirty="0"/>
              <a:t>No further study  is required </a:t>
            </a:r>
          </a:p>
          <a:p>
            <a:r>
              <a:rPr lang="en-US" dirty="0"/>
              <a:t>CR’s can be submitted for extended band 12 at RAN4#86. </a:t>
            </a:r>
          </a:p>
        </p:txBody>
      </p:sp>
    </p:spTree>
    <p:extLst>
      <p:ext uri="{BB962C8B-B14F-4D97-AF65-F5344CB8AC3E}">
        <p14:creationId xmlns:p14="http://schemas.microsoft.com/office/powerpoint/2010/main" val="164205465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123</TotalTime>
  <Words>184</Words>
  <Application>Microsoft Office PowerPoint</Application>
  <PresentationFormat>Widescreen</PresentationFormat>
  <Paragraphs>14</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Calibri</vt:lpstr>
      <vt:lpstr>Calibri Light</vt:lpstr>
      <vt:lpstr>Office Theme</vt:lpstr>
      <vt:lpstr>WF on Extended Band 12</vt:lpstr>
      <vt:lpstr>Background</vt:lpstr>
      <vt:lpstr>Way Forward</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Extended Band</dc:title>
  <dc:creator>Humbert, John</dc:creator>
  <cp:lastModifiedBy>Ueng, Nelson</cp:lastModifiedBy>
  <cp:revision>19</cp:revision>
  <dcterms:created xsi:type="dcterms:W3CDTF">2017-11-29T07:39:00Z</dcterms:created>
  <dcterms:modified xsi:type="dcterms:W3CDTF">2017-11-30T22:42:30Z</dcterms:modified>
</cp:coreProperties>
</file>