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31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3F6CBD-9B45-45CC-8EEE-07225EC3D4A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58F399-FEF8-4210-8748-BCFF332868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27EDBC-9B56-47DF-9092-5126401356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C70AA-8569-419D-9849-81606E152175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EB556E-9C6D-4A33-A454-D7EFEBC4A7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81A56B-C62E-46E0-AFBC-F342C8A291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9C1A1-F061-44DB-B7AE-EB667C0EE1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2520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4E0243-E457-47EC-ACB6-BD3C6DE35D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86DEBC2-E22C-45BB-93AF-F9EDC79670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49A9E0-BA63-4615-999C-5B5F95A441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C70AA-8569-419D-9849-81606E152175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5C1E75-2B1E-4967-AAEE-807AC9465B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F6E911-E47F-4D1C-B1DD-A2B21C05B6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9C1A1-F061-44DB-B7AE-EB667C0EE1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48467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3DA5673-D96F-4B02-BEC0-2C18B623135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18DAED-6681-4509-98C2-BC4CEFC7A6D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38D32F-8EF0-4E29-8036-AF60FF0DDB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C70AA-8569-419D-9849-81606E152175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FE1C3F-407C-4397-8743-D5A5C624D8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D89991-4C81-4747-A124-05B5D292D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9C1A1-F061-44DB-B7AE-EB667C0EE1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09819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709C79-BB67-4284-8739-3D865CB49B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562F1E-5BF8-4622-B4ED-D4B05C4246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77CC46-BC9C-4F92-92D5-AFE6B6CDA9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C70AA-8569-419D-9849-81606E152175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7C5B37-5FAA-42EC-8400-68DA92E7FD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EF3762-02D1-46C6-987E-F571B25C00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9C1A1-F061-44DB-B7AE-EB667C0EE1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2579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2869D4-D546-4459-8561-471C3EFBF3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7BFADB-87DB-4C7E-9072-F76D8118DC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0389C6-94F5-4C9C-B458-5B6063E9E5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C70AA-8569-419D-9849-81606E152175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FBB8D3-0252-421F-B422-E15B29ACC7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A54F88-7545-40E8-8E25-24A6CCF318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9C1A1-F061-44DB-B7AE-EB667C0EE1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5577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F505D4-135D-4AE1-BE94-56A9E790D9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17C426-8E7C-4C9A-9656-682BB7BB530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28AAF44-AB22-41C0-B996-7DB8B81FBC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58A7FD-D3C5-49C1-ABDC-6BBAAC931A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C70AA-8569-419D-9849-81606E152175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F677CB6-1A80-45E5-A1FF-C06C63B6FA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7834C62-7B26-4298-BD63-348B2B5173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9C1A1-F061-44DB-B7AE-EB667C0EE1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7571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974152-FAA0-460C-8FCA-20BF5AB5AA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D431A2-58F8-48CB-9093-C3E9A3DB4D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4F576F-A7C2-4AC7-9787-C716C389D7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4A1104A-7086-4D9A-85C3-5C5D2356663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354CA7C-57B0-4CC4-8A67-FEF10BE7A8A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B1DD3AF-7C8A-4758-9A2B-321D40B8DA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C70AA-8569-419D-9849-81606E152175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A1C562A-09F2-49F8-B5F0-ECA73BDBF0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709FC3D-3405-44CE-A030-2409076DD9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9C1A1-F061-44DB-B7AE-EB667C0EE1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21144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A0318C-3B11-4824-ACCD-1AD9E31120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99BC2AB-F9A2-4EDD-AC1A-34A4FE2804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C70AA-8569-419D-9849-81606E152175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D106330-1EB2-4959-85D1-B2ABE65FE4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7B5E68D-1DAB-48B0-9DAB-ED25852677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9C1A1-F061-44DB-B7AE-EB667C0EE1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0560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3CF26AA-FF9C-467C-9B3C-A98977A475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C70AA-8569-419D-9849-81606E152175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D7CA16D-8215-4A51-9A8E-2A0DE01218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4BC5FF-859F-42A9-949C-6ECE2AC05A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9C1A1-F061-44DB-B7AE-EB667C0EE1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72706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B361D9-DBA9-4623-BFA3-70DB8B8440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D6165A-3B16-449F-8FD5-19CFD3D4CC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429B34-83B1-4926-A4C6-2660F3D8D6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8DC0AC-2672-4C17-83DC-DEB17CAD1A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C70AA-8569-419D-9849-81606E152175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7E1F4EF-0D4E-4169-9FBC-3549850F0A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DE2A288-D489-48A7-81D1-35B2EE9215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9C1A1-F061-44DB-B7AE-EB667C0EE1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64131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5C9850-94F0-4F73-B3B9-6E9195A1F3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E9D86DF-D5A6-43E9-ABB0-539AA4C06E8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215E75-E672-436B-923E-027A37E415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394D05-D779-4D0E-9A81-482C272AB2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C70AA-8569-419D-9849-81606E152175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70E0DFE-9CC9-4CCD-9C33-5EEBF31A9F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89DD52-E7EB-483F-A274-131EA258C7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9C1A1-F061-44DB-B7AE-EB667C0EE1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66792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BB2786F-B1F8-45D6-8E25-DCB59B4196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AB111C-EB0C-4337-80F4-F5CB5FF888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84FFF8-E7AB-4F70-BE75-20988AD007C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1C70AA-8569-419D-9849-81606E152175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177001-F0AB-406D-9EDA-6A1C71C6AA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538EEE-C4A5-4F64-A3F8-B988FFD5C0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29C1A1-F061-44DB-B7AE-EB667C0EE1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63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>
            <a:extLst>
              <a:ext uri="{FF2B5EF4-FFF2-40B4-BE49-F238E27FC236}">
                <a16:creationId xmlns:a16="http://schemas.microsoft.com/office/drawing/2014/main" id="{798051F8-B5F8-4D63-9B59-8D5295880F2C}"/>
              </a:ext>
            </a:extLst>
          </p:cNvPr>
          <p:cNvSpPr txBox="1">
            <a:spLocks/>
          </p:cNvSpPr>
          <p:nvPr/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br>
              <a:rPr lang="en-US" altLang="en-US" sz="2900">
                <a:ea typeface="MS PGothic" panose="020B0600070205080204" pitchFamily="50" charset="-128"/>
              </a:rPr>
            </a:br>
            <a:br>
              <a:rPr lang="en-US" altLang="en-US" sz="2900">
                <a:ea typeface="MS PGothic" panose="020B0600070205080204" pitchFamily="50" charset="-128"/>
              </a:rPr>
            </a:br>
            <a:endParaRPr lang="en-GB" altLang="en-US" sz="2900">
              <a:ea typeface="MS PGothic" panose="020B0600070205080204" pitchFamily="50" charset="-128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55716311-A013-450F-8604-5306D766F7C0}"/>
              </a:ext>
            </a:extLst>
          </p:cNvPr>
          <p:cNvSpPr txBox="1">
            <a:spLocks/>
          </p:cNvSpPr>
          <p:nvPr/>
        </p:nvSpPr>
        <p:spPr bwMode="auto">
          <a:xfrm>
            <a:off x="762000" y="2273300"/>
            <a:ext cx="77724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Blip>
                <a:blip r:embed="rId2"/>
              </a:buBlip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GB" altLang="ja-JP" dirty="0"/>
              <a:t>WF on Coherent ULMIMO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8B1F0571-87FD-45B6-9E71-069ED60DE631}"/>
              </a:ext>
            </a:extLst>
          </p:cNvPr>
          <p:cNvSpPr txBox="1">
            <a:spLocks/>
          </p:cNvSpPr>
          <p:nvPr/>
        </p:nvSpPr>
        <p:spPr>
          <a:xfrm>
            <a:off x="1254125" y="4015740"/>
            <a:ext cx="7496175" cy="11430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altLang="ja-JP" sz="2400" dirty="0">
              <a:ea typeface="MS PGothic" panose="020B0600070205080204" pitchFamily="50" charset="-128"/>
            </a:endParaRPr>
          </a:p>
          <a:p>
            <a:pPr marL="0" indent="0">
              <a:buNone/>
            </a:pPr>
            <a:r>
              <a:rPr lang="en-GB" altLang="ja-JP" sz="2400" dirty="0">
                <a:ea typeface="MS PGothic" panose="020B0600070205080204" pitchFamily="50" charset="-128"/>
              </a:rPr>
              <a:t>Qualcomm, CMCC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BC05784-D50F-4546-AEC2-2405F123A6A3}"/>
              </a:ext>
            </a:extLst>
          </p:cNvPr>
          <p:cNvSpPr txBox="1"/>
          <p:nvPr/>
        </p:nvSpPr>
        <p:spPr>
          <a:xfrm>
            <a:off x="685800" y="526702"/>
            <a:ext cx="10262746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800" dirty="0"/>
              <a:t>3GPP TSG-RAN WG4 Meeting #85			</a:t>
            </a:r>
            <a:r>
              <a:rPr lang="en-US" altLang="ja-JP" sz="2800"/>
              <a:t>	R4-1714050</a:t>
            </a:r>
            <a:endParaRPr lang="en-US" altLang="ja-JP" sz="2800" dirty="0"/>
          </a:p>
          <a:p>
            <a:r>
              <a:rPr lang="en-US" altLang="ja-JP" sz="2800" dirty="0"/>
              <a:t>Reno, Nevada, US, 27 November – 1 December, 2017</a:t>
            </a:r>
          </a:p>
          <a:p>
            <a:r>
              <a:rPr lang="en-US" altLang="ja-JP" sz="2800" b="1" dirty="0">
                <a:solidFill>
                  <a:srgbClr val="FF0000"/>
                </a:solidFill>
              </a:rPr>
              <a:t>	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36322617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2061B4-9BA3-40B7-8215-49A1B2D590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B068A7-4316-4C25-B284-733D1B987E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Coherent UL MIMO was discussed</a:t>
            </a:r>
          </a:p>
          <a:p>
            <a:pPr lvl="1"/>
            <a:r>
              <a:rPr lang="en-US" dirty="0"/>
              <a:t>R4-1712388, “Coherent UL MIMO and TP for TR 38.817-01”, Qualcomm Incorporated</a:t>
            </a:r>
          </a:p>
          <a:p>
            <a:pPr lvl="1"/>
            <a:r>
              <a:rPr lang="en-US" dirty="0"/>
              <a:t>R4-1712961, “TP for TR 38.813 UL MIMO UE RF requirements of Band n78”, Huawei</a:t>
            </a:r>
          </a:p>
          <a:p>
            <a:r>
              <a:rPr lang="en-US" dirty="0"/>
              <a:t>Need to define requirements for phase and amplitude imbalance between TX ports was identified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97905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A2DF10-D0C2-4F9F-AD7B-998875B4F3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05E685-E2FE-4837-B4D6-996FA4B29A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altLang="ko-KR" dirty="0"/>
              <a:t>RAN4 NR AH #4 (January ’18)</a:t>
            </a:r>
          </a:p>
          <a:p>
            <a:pPr lvl="2"/>
            <a:r>
              <a:rPr lang="en-US" altLang="ko-KR" dirty="0"/>
              <a:t>Agree simulations assumptions for amplitude and phase imbalance study</a:t>
            </a:r>
          </a:p>
          <a:p>
            <a:pPr lvl="2"/>
            <a:r>
              <a:rPr lang="en-US" altLang="ko-KR" dirty="0"/>
              <a:t>Agree Use Cases for requirements</a:t>
            </a:r>
          </a:p>
          <a:p>
            <a:pPr lvl="1"/>
            <a:r>
              <a:rPr lang="en-US" altLang="ko-KR" dirty="0"/>
              <a:t>RAN4 #86 (February ’18)</a:t>
            </a:r>
          </a:p>
          <a:p>
            <a:pPr lvl="2"/>
            <a:r>
              <a:rPr lang="en-US" altLang="ko-KR" dirty="0"/>
              <a:t>First results from simulations</a:t>
            </a:r>
          </a:p>
          <a:p>
            <a:pPr lvl="2"/>
            <a:r>
              <a:rPr lang="en-US" altLang="ko-KR" dirty="0"/>
              <a:t>Agree draft requirements structure for UE or if requirements are needed or not</a:t>
            </a:r>
          </a:p>
          <a:p>
            <a:pPr lvl="2"/>
            <a:r>
              <a:rPr lang="en-US" altLang="ko-KR" dirty="0"/>
              <a:t>Discuss feasible requirements  from UE implementation perspective</a:t>
            </a:r>
          </a:p>
          <a:p>
            <a:pPr lvl="1"/>
            <a:r>
              <a:rPr lang="en-US" altLang="ko-KR" dirty="0"/>
              <a:t>RAN4 #86bis (April ’18)</a:t>
            </a:r>
          </a:p>
          <a:p>
            <a:pPr lvl="2"/>
            <a:r>
              <a:rPr lang="en-US" altLang="ko-KR" dirty="0"/>
              <a:t>Final simulation results</a:t>
            </a:r>
          </a:p>
          <a:p>
            <a:pPr lvl="2"/>
            <a:r>
              <a:rPr lang="en-US" altLang="ko-KR" dirty="0"/>
              <a:t>Agree requirements for UE (if needed)</a:t>
            </a:r>
          </a:p>
          <a:p>
            <a:pPr lvl="1"/>
            <a:r>
              <a:rPr lang="en-US" altLang="ko-KR" dirty="0"/>
              <a:t>RAN4 #87 (May ’18)</a:t>
            </a:r>
          </a:p>
          <a:p>
            <a:pPr lvl="2"/>
            <a:r>
              <a:rPr lang="en-US" altLang="ko-KR" dirty="0"/>
              <a:t>Agree TP/CR to TS for requirements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08817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1790</TotalTime>
  <Words>153</Words>
  <Application>Microsoft Office PowerPoint</Application>
  <PresentationFormat>Widescreen</PresentationFormat>
  <Paragraphs>25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맑은 고딕</vt:lpstr>
      <vt:lpstr>MS PGothic</vt:lpstr>
      <vt:lpstr>游ゴシック</vt:lpstr>
      <vt:lpstr>Arial</vt:lpstr>
      <vt:lpstr>Calibri</vt:lpstr>
      <vt:lpstr>Calibri Light</vt:lpstr>
      <vt:lpstr>Office Theme</vt:lpstr>
      <vt:lpstr>PowerPoint Presentation</vt:lpstr>
      <vt:lpstr>Background</vt:lpstr>
      <vt:lpstr>Work plan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Qualcomm User</dc:creator>
  <cp:keywords>CTPClassification=CTP_PUBLIC:VisualMarkings=</cp:keywords>
  <cp:lastModifiedBy>Qualcomm User</cp:lastModifiedBy>
  <cp:revision>23</cp:revision>
  <dcterms:created xsi:type="dcterms:W3CDTF">2017-11-22T23:14:18Z</dcterms:created>
  <dcterms:modified xsi:type="dcterms:W3CDTF">2017-12-01T15:40:18Z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cb03be2b-1b1e-4c4c-a1fb-1893933839b9</vt:lpwstr>
  </property>
  <property fmtid="{D5CDD505-2E9C-101B-9397-08002B2CF9AE}" pid="3" name="CTP_TimeStamp">
    <vt:lpwstr>2017-12-01 09:07:11Z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