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5"/>
  </p:normalViewPr>
  <p:slideViewPr>
    <p:cSldViewPr snapToGrid="0" snapToObjects="1">
      <p:cViewPr varScale="1">
        <p:scale>
          <a:sx n="107" d="100"/>
          <a:sy n="107" d="100"/>
        </p:scale>
        <p:origin x="7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35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528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81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12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6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47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084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0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57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91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725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F6438-7FF0-6D44-A759-46CFEBC6F20F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FC830-C428-3E46-8E85-815FE5B5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97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Extended-Band12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Dish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224654" y="308758"/>
            <a:ext cx="1781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R4-1714000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1274" y="308758"/>
            <a:ext cx="2873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3GPP RAN4#85</a:t>
            </a:r>
          </a:p>
          <a:p>
            <a:r>
              <a:rPr lang="en-US" dirty="0" smtClean="0"/>
              <a:t>Reno, US, 27</a:t>
            </a:r>
            <a:r>
              <a:rPr lang="en-US" baseline="30000" dirty="0" smtClean="0"/>
              <a:t>th</a:t>
            </a:r>
            <a:r>
              <a:rPr lang="en-US" dirty="0" smtClean="0"/>
              <a:t> Nov -1</a:t>
            </a:r>
            <a:r>
              <a:rPr lang="en-US" baseline="30000" dirty="0" smtClean="0"/>
              <a:t>st</a:t>
            </a:r>
            <a:r>
              <a:rPr lang="en-US" dirty="0" smtClean="0"/>
              <a:t> Dec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07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Simulations for RAN4#86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Non-collocation between B29 and Extended B12 always assumed</a:t>
            </a:r>
          </a:p>
          <a:p>
            <a:r>
              <a:rPr lang="en-US" dirty="0" smtClean="0"/>
              <a:t>B29 rural, Extended B12 rural or urban macro</a:t>
            </a:r>
          </a:p>
          <a:p>
            <a:pPr lvl="1"/>
            <a:r>
              <a:rPr lang="en-US" dirty="0" smtClean="0"/>
              <a:t>Cell size [10]km for rural, [TBD]km for urban macro</a:t>
            </a:r>
          </a:p>
          <a:p>
            <a:pPr lvl="1"/>
            <a:r>
              <a:rPr lang="en-US" dirty="0" smtClean="0"/>
              <a:t>Tower height [45m] for Rural, [30m] for urban macro</a:t>
            </a:r>
          </a:p>
          <a:p>
            <a:r>
              <a:rPr lang="en-US" dirty="0" smtClean="0"/>
              <a:t>1-4 NB-IOT RB’s within first 1MHz of A block + LTE within B12 </a:t>
            </a:r>
          </a:p>
          <a:p>
            <a:pPr lvl="1"/>
            <a:r>
              <a:rPr lang="en-US" dirty="0" smtClean="0"/>
              <a:t>3GPP and FCC emission requirements must naturally be met</a:t>
            </a:r>
          </a:p>
          <a:p>
            <a:r>
              <a:rPr lang="en-US" dirty="0" smtClean="0"/>
              <a:t>Two different BS power distribution assumptions: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Equal PSD across NB-IOT and LTE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43dBm for NB-IOT (equal PSD across NB-IOT when multiple RB’s) and 43dBm for LTE</a:t>
            </a:r>
          </a:p>
          <a:p>
            <a:r>
              <a:rPr lang="en-US" dirty="0" smtClean="0"/>
              <a:t>Evaluate the reduction in B29 cell size based on 5% percentile SINR drop and use that as a criteria to assess the impact in Extended B12 specifications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803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Simulations table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2140151"/>
              </p:ext>
            </p:extLst>
          </p:nvPr>
        </p:nvGraphicFramePr>
        <p:xfrm>
          <a:off x="1158834" y="1849376"/>
          <a:ext cx="10194966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5029"/>
                <a:gridCol w="2005029"/>
                <a:gridCol w="2005029"/>
                <a:gridCol w="417987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Extended</a:t>
                      </a:r>
                      <a:r>
                        <a:rPr lang="en-US" baseline="0" dirty="0" smtClean="0"/>
                        <a:t> B12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BS TX</a:t>
                      </a:r>
                      <a:r>
                        <a:rPr lang="en-US" baseline="0" dirty="0" smtClean="0"/>
                        <a:t> power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RURAL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RURAL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43dBm,</a:t>
                      </a:r>
                      <a:r>
                        <a:rPr lang="en-US" baseline="0" dirty="0" smtClean="0"/>
                        <a:t> equal PSD over LTE and NB-IOT CC’s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PSD for</a:t>
                      </a:r>
                      <a:r>
                        <a:rPr lang="en-US" baseline="0" dirty="0" smtClean="0"/>
                        <a:t> LTE RB’s and NB-IOT RB’s =43dBm-10log10(51</a:t>
                      </a:r>
                      <a:r>
                        <a:rPr lang="mr-IN" baseline="0" dirty="0" smtClean="0"/>
                        <a:t>…</a:t>
                      </a:r>
                      <a:r>
                        <a:rPr lang="fi-FI" baseline="0" dirty="0" smtClean="0"/>
                        <a:t>54</a:t>
                      </a:r>
                      <a:r>
                        <a:rPr lang="en-US" baseline="0" dirty="0" smtClean="0"/>
                        <a:t>)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RURAL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URBAN MACRO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43dBm,</a:t>
                      </a:r>
                      <a:r>
                        <a:rPr lang="en-US" baseline="0" dirty="0" smtClean="0"/>
                        <a:t> equal PSD over LTE and NB-IOT CC’s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PSD for</a:t>
                      </a:r>
                      <a:r>
                        <a:rPr lang="en-US" baseline="0" dirty="0" smtClean="0"/>
                        <a:t> LTE RB’s and NB-IOT RB’s =43dBm-10log10(51</a:t>
                      </a:r>
                      <a:r>
                        <a:rPr lang="mr-IN" baseline="0" dirty="0" smtClean="0"/>
                        <a:t>…</a:t>
                      </a:r>
                      <a:r>
                        <a:rPr lang="fi-FI" baseline="0" dirty="0" smtClean="0"/>
                        <a:t>54</a:t>
                      </a:r>
                      <a:r>
                        <a:rPr lang="en-US" baseline="0" dirty="0" smtClean="0"/>
                        <a:t>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RURAL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RURAL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43dBm</a:t>
                      </a:r>
                      <a:r>
                        <a:rPr lang="en-US" baseline="0" dirty="0" smtClean="0"/>
                        <a:t> for LTE and 43dBm for NB-</a:t>
                      </a:r>
                      <a:r>
                        <a:rPr lang="en-US" baseline="0" dirty="0" err="1" smtClean="0"/>
                        <a:t>IoT</a:t>
                      </a:r>
                      <a:r>
                        <a:rPr lang="en-US" baseline="0" dirty="0" smtClean="0"/>
                        <a:t> CC’s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PSD for</a:t>
                      </a:r>
                      <a:r>
                        <a:rPr lang="en-US" baseline="0" dirty="0" smtClean="0"/>
                        <a:t> LTE RB’s =43dBm-10log10(50)</a:t>
                      </a:r>
                    </a:p>
                    <a:p>
                      <a:r>
                        <a:rPr lang="en-US" baseline="0" dirty="0" smtClean="0"/>
                        <a:t>PSD for NB-IOT RB’s =43-10log10(1</a:t>
                      </a:r>
                      <a:r>
                        <a:rPr lang="mr-IN" baseline="0" dirty="0" smtClean="0"/>
                        <a:t>…</a:t>
                      </a:r>
                      <a:r>
                        <a:rPr lang="fi-FI" baseline="0" dirty="0" smtClean="0"/>
                        <a:t>4)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RURAL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URBAN MACRO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43dBm</a:t>
                      </a:r>
                      <a:r>
                        <a:rPr lang="en-US" baseline="0" dirty="0" smtClean="0"/>
                        <a:t> for LTE and 43dBm for NB-</a:t>
                      </a:r>
                      <a:r>
                        <a:rPr lang="en-US" baseline="0" dirty="0" err="1" smtClean="0"/>
                        <a:t>IoT</a:t>
                      </a:r>
                      <a:r>
                        <a:rPr lang="en-US" baseline="0" dirty="0" smtClean="0"/>
                        <a:t> CC’s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PSD for</a:t>
                      </a:r>
                      <a:r>
                        <a:rPr lang="en-US" baseline="0" dirty="0" smtClean="0"/>
                        <a:t> LTE RB’s =43dBm-10log10(50)</a:t>
                      </a:r>
                    </a:p>
                    <a:p>
                      <a:r>
                        <a:rPr lang="en-US" baseline="0" dirty="0" smtClean="0"/>
                        <a:t>PSD for NB-IOT RB’s =43-10log10(1</a:t>
                      </a:r>
                      <a:r>
                        <a:rPr lang="mr-IN" baseline="0" dirty="0" smtClean="0"/>
                        <a:t>…</a:t>
                      </a:r>
                      <a:r>
                        <a:rPr lang="fi-FI" baseline="0" dirty="0" smtClean="0"/>
                        <a:t>4)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941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251</Words>
  <Application>Microsoft Macintosh PowerPoint</Application>
  <PresentationFormat>Widescreen</PresentationFormat>
  <Paragraphs>39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Calibri Light</vt:lpstr>
      <vt:lpstr>Arial</vt:lpstr>
      <vt:lpstr>Office Theme</vt:lpstr>
      <vt:lpstr>WF on Extended-Band12 </vt:lpstr>
      <vt:lpstr>Simulations for RAN4#86</vt:lpstr>
      <vt:lpstr> Simulations table</vt:lpstr>
    </vt:vector>
  </TitlesOfParts>
  <Company/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Extended B12</dc:title>
  <dc:creator>Antti Immonen</dc:creator>
  <cp:lastModifiedBy>Antti Immonen</cp:lastModifiedBy>
  <cp:revision>15</cp:revision>
  <dcterms:created xsi:type="dcterms:W3CDTF">2017-11-28T17:28:35Z</dcterms:created>
  <dcterms:modified xsi:type="dcterms:W3CDTF">2017-11-30T22:02:59Z</dcterms:modified>
</cp:coreProperties>
</file>