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9"/>
  </p:notesMasterIdLst>
  <p:sldIdLst>
    <p:sldId id="256" r:id="rId5"/>
    <p:sldId id="381" r:id="rId6"/>
    <p:sldId id="373" r:id="rId7"/>
    <p:sldId id="380" r:id="rId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7234" autoAdjust="0"/>
  </p:normalViewPr>
  <p:slideViewPr>
    <p:cSldViewPr>
      <p:cViewPr varScale="1">
        <p:scale>
          <a:sx n="87" d="100"/>
          <a:sy n="87" d="100"/>
        </p:scale>
        <p:origin x="1330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01.12.2017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12/1/2017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12/1/2017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12/1/2017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12/1/2017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12/1/2017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12/1/2017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12/1/2017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12/1/2017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12/1/2017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12/1/2017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12/1/2017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12/1/2017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sv-SE" altLang="zh-CN" sz="4000" dirty="0"/>
              <a:t>Way forward </a:t>
            </a:r>
            <a:r>
              <a:rPr lang="en-US" altLang="zh-CN" sz="4000" dirty="0"/>
              <a:t>for CRS-IM related advanced receiver impact analysis for network-based CRS-IM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zh-CN" sz="2800" dirty="0">
                <a:solidFill>
                  <a:srgbClr val="898989"/>
                </a:solidFill>
              </a:rPr>
              <a:t>Ericsson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36425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</a:t>
            </a:r>
            <a:r>
              <a:rPr lang="ru-RU" altLang="zh-CN" sz="1800" b="1" dirty="0"/>
              <a:t>8</a:t>
            </a:r>
            <a:r>
              <a:rPr lang="en-US" altLang="zh-CN" sz="1800" b="1" dirty="0"/>
              <a:t>5</a:t>
            </a:r>
            <a:br>
              <a:rPr lang="en-US" altLang="zh-CN" sz="1800" b="1" dirty="0"/>
            </a:br>
            <a:r>
              <a:rPr lang="it-IT" sz="1800" b="1" dirty="0"/>
              <a:t>Reno, USA, Nov. 27 – Dec. 1 2017</a:t>
            </a:r>
            <a:endParaRPr lang="en-US" sz="1800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162800" y="323850"/>
            <a:ext cx="17145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R4-1713897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0D75F-735E-413D-8B14-F50B58E3C2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22238"/>
            <a:ext cx="8229600" cy="792162"/>
          </a:xfrm>
        </p:spPr>
        <p:txBody>
          <a:bodyPr/>
          <a:lstStyle/>
          <a:p>
            <a:r>
              <a:rPr lang="en-US" dirty="0"/>
              <a:t>RAN4 </a:t>
            </a:r>
            <a:r>
              <a:rPr lang="en-US" altLang="zh-CN" dirty="0"/>
              <a:t>observations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9731B5-76D2-44BF-A6E9-7A8E4E52BA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770792"/>
            <a:ext cx="8229600" cy="6087208"/>
          </a:xfrm>
        </p:spPr>
        <p:txBody>
          <a:bodyPr/>
          <a:lstStyle/>
          <a:p>
            <a:pPr algn="just"/>
            <a:r>
              <a:rPr lang="en-US" altLang="zh-CN" sz="2000" dirty="0"/>
              <a:t>For legacy UEs with CRS-IM, RAN4 has the following observations:</a:t>
            </a:r>
            <a:endParaRPr lang="en-US" sz="2000" dirty="0"/>
          </a:p>
          <a:p>
            <a:pPr lvl="1" algn="just"/>
            <a:r>
              <a:rPr lang="en-GB" dirty="0"/>
              <a:t>Legacy UEs with CRS-IM receivers are unaware on neighbouring cell CRS muting and perform CRS-IM receive processing under assumption that neighbouring cell CRS signals are present</a:t>
            </a:r>
          </a:p>
          <a:p>
            <a:pPr lvl="1" algn="just"/>
            <a:r>
              <a:rPr lang="en-US" altLang="zh-CN" dirty="0"/>
              <a:t>CRS-IC with muted BW CRS in aggressor cell has performance impact compared with CRS-IC with full BW CRS in aggressor cell</a:t>
            </a:r>
          </a:p>
          <a:p>
            <a:pPr lvl="2" algn="just"/>
            <a:r>
              <a:rPr lang="en-US" altLang="zh-CN" dirty="0"/>
              <a:t>The impact is implementation dependent and scenario dependent.</a:t>
            </a:r>
          </a:p>
          <a:p>
            <a:pPr lvl="3" algn="just"/>
            <a:r>
              <a:rPr lang="en-US" altLang="zh-CN" dirty="0"/>
              <a:t>Some companies observed 1~2 dB degradation at least for some scenarios</a:t>
            </a:r>
          </a:p>
          <a:p>
            <a:pPr lvl="3" algn="just"/>
            <a:r>
              <a:rPr lang="en-US" altLang="zh-CN" dirty="0"/>
              <a:t>Some companies observed negligible performance degradation </a:t>
            </a:r>
          </a:p>
          <a:p>
            <a:pPr algn="just"/>
            <a:r>
              <a:rPr lang="en-US" altLang="zh-CN" sz="2000" dirty="0"/>
              <a:t>It is beneficial</a:t>
            </a:r>
            <a:r>
              <a:rPr lang="en-GB" altLang="zh-CN" sz="2000" dirty="0"/>
              <a:t> </a:t>
            </a:r>
            <a:r>
              <a:rPr lang="en-US" altLang="zh-CN" sz="2000" dirty="0"/>
              <a:t>for UE to get </a:t>
            </a:r>
            <a:r>
              <a:rPr lang="en-GB" sz="2000" dirty="0"/>
              <a:t>network assistance on the CRS muting in the </a:t>
            </a:r>
            <a:r>
              <a:rPr lang="en-GB" sz="2000"/>
              <a:t>neighbouring cells</a:t>
            </a:r>
            <a:endParaRPr lang="en-GB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3AF624-78E6-4653-9458-4193D6FE60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410939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25A4C6-85EB-4151-B27F-C85BDE8B3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RAN4 </a:t>
            </a:r>
            <a:r>
              <a:rPr lang="en-US" altLang="zh-CN" dirty="0"/>
              <a:t>observations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250BC6-B37E-4935-82E7-B44502DC8D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502275"/>
          </a:xfrm>
        </p:spPr>
        <p:txBody>
          <a:bodyPr/>
          <a:lstStyle/>
          <a:p>
            <a:r>
              <a:rPr lang="en-US" altLang="zh-CN" sz="2800" dirty="0"/>
              <a:t>Impact to CCIM Type A/B receivers</a:t>
            </a:r>
          </a:p>
          <a:p>
            <a:pPr lvl="1" algn="just"/>
            <a:r>
              <a:rPr lang="en-US" altLang="zh-CN" sz="2400" dirty="0"/>
              <a:t>Neighboring cell CRS muting has limited impact on the CCIM receivers performance under practical conditions. </a:t>
            </a:r>
          </a:p>
          <a:p>
            <a:r>
              <a:rPr lang="en-US" altLang="zh-CN" sz="2800" dirty="0"/>
              <a:t>Impact on NAICs</a:t>
            </a:r>
          </a:p>
          <a:p>
            <a:pPr lvl="1" algn="just"/>
            <a:r>
              <a:rPr lang="en-US" altLang="zh-CN" dirty="0"/>
              <a:t>For legacy NAIC UE, s</a:t>
            </a:r>
            <a:r>
              <a:rPr lang="sv-SE" dirty="0"/>
              <a:t>ome degradation may be expected</a:t>
            </a:r>
            <a:endParaRPr lang="en-US" altLang="zh-C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6C1391-3214-495D-89DC-F801A095E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710613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46B449-12E8-46BA-BE49-28B5B0259F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RAN4 conclusions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98F157-5102-4C13-9262-26FDFB8075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sv-SE" dirty="0"/>
              <a:t>As a conclusion of the analysis of Objective #1 and Objctive #2 of the WID (R4-171408), RAN4 sees beneficial for UE to be aware of whether </a:t>
            </a:r>
            <a:r>
              <a:rPr lang="en-GB" dirty="0"/>
              <a:t>neighbouring cells use CRS muting </a:t>
            </a:r>
            <a:r>
              <a:rPr lang="en-US" altLang="zh-CN" dirty="0"/>
              <a:t>or not</a:t>
            </a:r>
          </a:p>
          <a:p>
            <a:pPr algn="just"/>
            <a:r>
              <a:rPr lang="en-US" altLang="zh-CN" dirty="0"/>
              <a:t>RAN4 agreed to </a:t>
            </a:r>
            <a:r>
              <a:rPr lang="en-GB" dirty="0"/>
              <a:t>introduce signalling to inform Rel-15 UEs that neighbouring cells use CRS muting. </a:t>
            </a:r>
          </a:p>
          <a:p>
            <a:pPr lvl="1" algn="just"/>
            <a:r>
              <a:rPr lang="en-GB" dirty="0"/>
              <a:t>Signalling details are FFS.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11BEA2-5C98-4B81-A6A1-6FB5A3CC37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982281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200F65EB-5730-43A8-9AFA-15BFC5DC8F7F}">
  <ds:schemaRefs>
    <ds:schemaRef ds:uri="66EEDB98-F073-460B-B9B0-9643F9FE785E"/>
    <ds:schemaRef ds:uri="http://purl.org/dc/elements/1.1/"/>
    <ds:schemaRef ds:uri="http://schemas.openxmlformats.org/package/2006/metadata/core-properties"/>
    <ds:schemaRef ds:uri="http://schemas.microsoft.com/office/infopath/2007/PartnerControls"/>
    <ds:schemaRef ds:uri="http://purl.org/dc/terms/"/>
    <ds:schemaRef ds:uri="http://schemas.microsoft.com/office/2006/documentManagement/types"/>
    <ds:schemaRef ds:uri="17c5c574-4f42-45b3-8a7f-77d8e859d074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15837</TotalTime>
  <Words>228</Words>
  <Application>Microsoft Office PowerPoint</Application>
  <PresentationFormat>On-screen Show (4:3)</PresentationFormat>
  <Paragraphs>24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Office Theme</vt:lpstr>
      <vt:lpstr>Way forward for CRS-IM related advanced receiver impact analysis for network-based CRS-IM</vt:lpstr>
      <vt:lpstr>RAN4 observations</vt:lpstr>
      <vt:lpstr>RAN4 observations</vt:lpstr>
      <vt:lpstr>RAN4 conclusions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</cp:keywords>
  <cp:lastModifiedBy>Shaohua Li 7</cp:lastModifiedBy>
  <cp:revision>1160</cp:revision>
  <dcterms:created xsi:type="dcterms:W3CDTF">2013-05-13T16:02:00Z</dcterms:created>
  <dcterms:modified xsi:type="dcterms:W3CDTF">2017-12-01T03:37:30Z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2017-12-01 00:18:52Z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1479483889</vt:lpwstr>
  </property>
  <property fmtid="{D5CDD505-2E9C-101B-9397-08002B2CF9AE}" pid="16" name="CTPClassification">
    <vt:lpwstr>CTP_PUBLIC</vt:lpwstr>
  </property>
</Properties>
</file>