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4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/>
              <a:t>Way Forward on </a:t>
            </a:r>
            <a:r>
              <a:rPr lang="en-US" dirty="0" smtClean="0"/>
              <a:t>NR Cell Identification Period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Ericsson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#85 	                                                                                                                        </a:t>
            </a:r>
            <a:r>
              <a:rPr lang="en-GB" b="1" dirty="0"/>
              <a:t>R4-1713765</a:t>
            </a:r>
            <a:endParaRPr lang="en-US" b="1" dirty="0">
              <a:solidFill>
                <a:srgbClr val="FF0000"/>
              </a:solidFill>
            </a:endParaRPr>
          </a:p>
          <a:p>
            <a:pPr hangingPunct="0"/>
            <a:r>
              <a:rPr lang="en-GB" b="1" dirty="0"/>
              <a:t>Reno, Nevada, USA, November 27</a:t>
            </a:r>
            <a:r>
              <a:rPr lang="en-GB" b="1" baseline="30000" dirty="0"/>
              <a:t>th</a:t>
            </a:r>
            <a:r>
              <a:rPr lang="en-GB" b="1" dirty="0"/>
              <a:t> – December 1</a:t>
            </a:r>
            <a:r>
              <a:rPr lang="en-GB" b="1" baseline="30000" dirty="0"/>
              <a:t>st</a:t>
            </a:r>
            <a:r>
              <a:rPr lang="en-GB" b="1" dirty="0"/>
              <a:t> 2017</a:t>
            </a:r>
          </a:p>
          <a:p>
            <a:pPr hangingPunct="0"/>
            <a:r>
              <a:rPr lang="en-GB" b="1" dirty="0"/>
              <a:t>Agenda Item: </a:t>
            </a:r>
            <a:r>
              <a:rPr lang="en-GB" b="1" dirty="0" smtClean="0"/>
              <a:t>9.7.10.2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487606"/>
            <a:ext cx="11955439" cy="5090617"/>
          </a:xfrm>
        </p:spPr>
        <p:txBody>
          <a:bodyPr>
            <a:normAutofit fontScale="77500" lnSpcReduction="20000"/>
          </a:bodyPr>
          <a:lstStyle/>
          <a:p>
            <a:pPr hangingPunct="0"/>
            <a:r>
              <a:rPr lang="en-GB" dirty="0" smtClean="0"/>
              <a:t>Cell identification without SSB index reporting:</a:t>
            </a:r>
          </a:p>
          <a:p>
            <a:pPr marL="0" indent="0" hangingPunct="0">
              <a:buNone/>
            </a:pPr>
            <a:r>
              <a:rPr lang="en-GB" dirty="0" smtClean="0"/>
              <a:t>	</a:t>
            </a:r>
            <a:r>
              <a:rPr lang="en-GB" dirty="0" err="1" smtClean="0"/>
              <a:t>T</a:t>
            </a:r>
            <a:r>
              <a:rPr lang="en-GB" baseline="-25000" dirty="0" err="1" smtClean="0"/>
              <a:t>identify_intra_without_index</a:t>
            </a:r>
            <a:r>
              <a:rPr lang="en-GB" baseline="-25000" dirty="0" smtClean="0"/>
              <a:t> </a:t>
            </a:r>
            <a:r>
              <a:rPr lang="en-GB" dirty="0"/>
              <a:t>= T</a:t>
            </a:r>
            <a:r>
              <a:rPr lang="en-GB" baseline="-25000" dirty="0"/>
              <a:t>PSS/</a:t>
            </a:r>
            <a:r>
              <a:rPr lang="en-GB" baseline="-25000" dirty="0" err="1"/>
              <a:t>SSS_sync</a:t>
            </a:r>
            <a:r>
              <a:rPr lang="en-GB" dirty="0"/>
              <a:t> + T</a:t>
            </a:r>
            <a:r>
              <a:rPr lang="en-GB" baseline="-25000" dirty="0"/>
              <a:t> </a:t>
            </a:r>
            <a:r>
              <a:rPr lang="en-GB" baseline="-25000" dirty="0" err="1"/>
              <a:t>SSB_measurement_period</a:t>
            </a:r>
            <a:r>
              <a:rPr lang="en-GB" dirty="0"/>
              <a:t>  </a:t>
            </a:r>
            <a:r>
              <a:rPr lang="en-GB" dirty="0" smtClean="0"/>
              <a:t>[</a:t>
            </a:r>
            <a:r>
              <a:rPr lang="en-GB" dirty="0" err="1" smtClean="0"/>
              <a:t>ms</a:t>
            </a:r>
            <a:r>
              <a:rPr lang="en-GB" dirty="0" smtClean="0"/>
              <a:t>]</a:t>
            </a:r>
            <a:endParaRPr lang="en-US" dirty="0"/>
          </a:p>
          <a:p>
            <a:pPr hangingPunct="0"/>
            <a:endParaRPr lang="en-GB" dirty="0" smtClean="0"/>
          </a:p>
          <a:p>
            <a:pPr hangingPunct="0"/>
            <a:r>
              <a:rPr lang="en-GB" dirty="0" smtClean="0"/>
              <a:t>Cell identification with SSB index reporting when the index reporting is not known and cannot be calculated relative to another known SSB index</a:t>
            </a:r>
          </a:p>
          <a:p>
            <a:pPr marL="0" indent="0" hangingPunct="0">
              <a:buNone/>
            </a:pPr>
            <a:r>
              <a:rPr lang="en-GB" dirty="0" smtClean="0"/>
              <a:t>	</a:t>
            </a:r>
            <a:r>
              <a:rPr lang="en-GB" dirty="0" err="1" smtClean="0"/>
              <a:t>T</a:t>
            </a:r>
            <a:r>
              <a:rPr lang="en-GB" baseline="-25000" dirty="0" err="1" smtClean="0"/>
              <a:t>identify_intra_with_index</a:t>
            </a:r>
            <a:r>
              <a:rPr lang="en-GB" baseline="-25000" dirty="0" smtClean="0"/>
              <a:t> </a:t>
            </a:r>
            <a:r>
              <a:rPr lang="en-GB" dirty="0"/>
              <a:t>= T</a:t>
            </a:r>
            <a:r>
              <a:rPr lang="en-GB" baseline="-25000" dirty="0"/>
              <a:t>PSS/</a:t>
            </a:r>
            <a:r>
              <a:rPr lang="en-GB" baseline="-25000" dirty="0" err="1"/>
              <a:t>SSS_sync</a:t>
            </a:r>
            <a:r>
              <a:rPr lang="en-GB" dirty="0"/>
              <a:t> + T</a:t>
            </a:r>
            <a:r>
              <a:rPr lang="en-GB" baseline="-25000" dirty="0"/>
              <a:t> </a:t>
            </a:r>
            <a:r>
              <a:rPr lang="en-GB" baseline="-25000" dirty="0" err="1"/>
              <a:t>SSB_measurement_period</a:t>
            </a:r>
            <a:r>
              <a:rPr lang="en-GB" baseline="-25000" dirty="0"/>
              <a:t> </a:t>
            </a:r>
            <a:r>
              <a:rPr lang="en-GB" dirty="0"/>
              <a:t>+ </a:t>
            </a:r>
            <a:r>
              <a:rPr lang="en-GB" dirty="0" err="1" smtClean="0"/>
              <a:t>T</a:t>
            </a:r>
            <a:r>
              <a:rPr lang="en-GB" baseline="-25000" dirty="0" err="1" smtClean="0"/>
              <a:t>SSB_time_index</a:t>
            </a:r>
            <a:r>
              <a:rPr lang="en-GB" baseline="-25000" dirty="0" smtClean="0"/>
              <a:t> </a:t>
            </a:r>
            <a:r>
              <a:rPr lang="en-GB" dirty="0"/>
              <a:t>[</a:t>
            </a:r>
            <a:r>
              <a:rPr lang="en-GB" dirty="0" err="1"/>
              <a:t>ms</a:t>
            </a:r>
            <a:r>
              <a:rPr lang="en-GB" dirty="0"/>
              <a:t>]</a:t>
            </a:r>
            <a:endParaRPr lang="en-US" dirty="0"/>
          </a:p>
          <a:p>
            <a:pPr marL="0" indent="0" hangingPunct="0">
              <a:buNone/>
            </a:pPr>
            <a:endParaRPr lang="en-US" dirty="0" smtClean="0"/>
          </a:p>
          <a:p>
            <a:pPr marL="0" indent="0" hangingPunct="0">
              <a:buNone/>
            </a:pPr>
            <a:r>
              <a:rPr lang="en-US" dirty="0" smtClean="0"/>
              <a:t>where</a:t>
            </a:r>
            <a:r>
              <a:rPr lang="en-US" dirty="0"/>
              <a:t>:</a:t>
            </a:r>
          </a:p>
          <a:p>
            <a:pPr marL="0" indent="0" hangingPunct="0">
              <a:buNone/>
            </a:pPr>
            <a:endParaRPr lang="en-GB" dirty="0" smtClean="0"/>
          </a:p>
          <a:p>
            <a:pPr marL="0" indent="0" hangingPunct="0">
              <a:buNone/>
            </a:pPr>
            <a:r>
              <a:rPr lang="en-GB" dirty="0" smtClean="0"/>
              <a:t>T</a:t>
            </a:r>
            <a:r>
              <a:rPr lang="en-GB" baseline="-25000" dirty="0" smtClean="0"/>
              <a:t>PSS/</a:t>
            </a:r>
            <a:r>
              <a:rPr lang="en-GB" baseline="-25000" dirty="0" err="1" smtClean="0"/>
              <a:t>SSS_sync</a:t>
            </a:r>
            <a:r>
              <a:rPr lang="en-GB" dirty="0" smtClean="0"/>
              <a:t> = max(</a:t>
            </a:r>
            <a:r>
              <a:rPr lang="en-GB" dirty="0" err="1" smtClean="0"/>
              <a:t>Tmin</a:t>
            </a:r>
            <a:r>
              <a:rPr lang="en-GB" dirty="0" smtClean="0"/>
              <a:t>, N*</a:t>
            </a:r>
            <a:r>
              <a:rPr lang="en-GB" dirty="0" err="1" smtClean="0"/>
              <a:t>SMTC_period</a:t>
            </a:r>
            <a:r>
              <a:rPr lang="en-GB" dirty="0" smtClean="0"/>
              <a:t>) it </a:t>
            </a:r>
            <a:r>
              <a:rPr lang="en-GB" dirty="0"/>
              <a:t>is the time period used in PSS/SSS </a:t>
            </a:r>
            <a:r>
              <a:rPr lang="en-GB" dirty="0" smtClean="0"/>
              <a:t>detection</a:t>
            </a:r>
          </a:p>
          <a:p>
            <a:pPr marL="0" indent="0" hangingPunct="0">
              <a:buNone/>
            </a:pPr>
            <a:r>
              <a:rPr lang="en-GB" dirty="0" smtClean="0"/>
              <a:t>N = [4] is the number of samples</a:t>
            </a:r>
          </a:p>
          <a:p>
            <a:pPr marL="0" indent="0" hangingPunct="0">
              <a:buNone/>
            </a:pPr>
            <a:r>
              <a:rPr lang="en-GB" dirty="0" err="1" smtClean="0"/>
              <a:t>Tmin</a:t>
            </a:r>
            <a:r>
              <a:rPr lang="en-GB" dirty="0" smtClean="0"/>
              <a:t> = [80] </a:t>
            </a:r>
            <a:r>
              <a:rPr lang="en-GB" dirty="0" err="1" smtClean="0"/>
              <a:t>ms</a:t>
            </a:r>
            <a:r>
              <a:rPr lang="en-GB" dirty="0" smtClean="0"/>
              <a:t> is derived as </a:t>
            </a:r>
            <a:r>
              <a:rPr lang="sv-SE" dirty="0" smtClean="0"/>
              <a:t>N*default_SSB_periodicity = 4*20 ms</a:t>
            </a:r>
            <a:endParaRPr lang="en-US" dirty="0"/>
          </a:p>
          <a:p>
            <a:pPr marL="0" indent="0" hangingPunct="0">
              <a:buNone/>
            </a:pPr>
            <a:r>
              <a:rPr lang="en-GB" dirty="0" smtClean="0"/>
              <a:t>T</a:t>
            </a:r>
            <a:r>
              <a:rPr lang="en-GB" baseline="-25000" dirty="0" smtClean="0"/>
              <a:t> </a:t>
            </a:r>
            <a:r>
              <a:rPr lang="en-GB" baseline="-25000" dirty="0" err="1"/>
              <a:t>SSB_measurement_period</a:t>
            </a:r>
            <a:r>
              <a:rPr lang="en-GB" dirty="0"/>
              <a:t>: equal to a measurement period </a:t>
            </a:r>
            <a:r>
              <a:rPr lang="en-GB" dirty="0" smtClean="0"/>
              <a:t>for SSB based measurements</a:t>
            </a:r>
          </a:p>
          <a:p>
            <a:pPr marL="0" indent="0" hangingPunct="0">
              <a:buNone/>
            </a:pPr>
            <a:r>
              <a:rPr lang="en-GB" dirty="0" err="1"/>
              <a:t>T</a:t>
            </a:r>
            <a:r>
              <a:rPr lang="en-GB" baseline="-25000" dirty="0" err="1"/>
              <a:t>SSB_time_index</a:t>
            </a:r>
            <a:r>
              <a:rPr lang="en-GB" dirty="0"/>
              <a:t> </a:t>
            </a:r>
            <a:r>
              <a:rPr lang="en-GB" dirty="0" smtClean="0"/>
              <a:t>is </a:t>
            </a:r>
            <a:r>
              <a:rPr lang="en-GB" dirty="0"/>
              <a:t>the time period used to acquire the index of the SSB being </a:t>
            </a:r>
            <a:r>
              <a:rPr lang="en-GB" dirty="0" smtClean="0"/>
              <a:t>measured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554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6309</TotalTime>
  <Words>22</Words>
  <Application>Microsoft Office PowerPoint</Application>
  <PresentationFormat>Custom</PresentationFormat>
  <Paragraphs>19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NR Cell Identification Period</vt:lpstr>
      <vt:lpstr>Proposal</vt:lpstr>
    </vt:vector>
  </TitlesOfParts>
  <Company>Qualcomm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335</cp:revision>
  <dcterms:created xsi:type="dcterms:W3CDTF">2016-04-13T15:12:29Z</dcterms:created>
  <dcterms:modified xsi:type="dcterms:W3CDTF">2017-11-17T19:20:26Z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</Properties>
</file>