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/>
              <a:t>WF on </a:t>
            </a:r>
            <a:r>
              <a:rPr lang="en-GB" sz="4800" dirty="0" smtClean="0"/>
              <a:t>absolute ACLR for </a:t>
            </a:r>
            <a:r>
              <a:rPr lang="en-GB" altLang="zh-CN" sz="4800" dirty="0" smtClean="0"/>
              <a:t>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altLang="zh-CN" dirty="0" smtClean="0"/>
              <a:t>Huawei,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</a:t>
            </a:r>
            <a:r>
              <a:rPr lang="en-US" altLang="zh-CN" dirty="0" smtClean="0"/>
              <a:t>NTT DOCOMO, INC.</a:t>
            </a:r>
            <a:r>
              <a:rPr lang="en-GB" altLang="zh-CN" dirty="0" smtClean="0"/>
              <a:t>, Ericsson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R4-1711927</a:t>
            </a:r>
            <a:endParaRPr lang="en-US" altLang="zh-CN" sz="2400" b="1" dirty="0"/>
          </a:p>
        </p:txBody>
      </p:sp>
      <p:sp>
        <p:nvSpPr>
          <p:cNvPr id="6" name="Rectangle 3"/>
          <p:cNvSpPr/>
          <p:nvPr/>
        </p:nvSpPr>
        <p:spPr>
          <a:xfrm>
            <a:off x="198474" y="1281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zh-CN" sz="2400" b="1" dirty="0" smtClean="0"/>
              <a:t>3GPP TSG-RAN4 Meeting #84bis </a:t>
            </a:r>
          </a:p>
          <a:p>
            <a:pPr>
              <a:spcBef>
                <a:spcPct val="0"/>
              </a:spcBef>
            </a:pPr>
            <a:r>
              <a:rPr lang="en-GB" altLang="zh-CN" sz="2400" b="1" dirty="0" smtClean="0"/>
              <a:t>Dubrovnik, Croatia, 9 - 13 Oct 2017</a:t>
            </a:r>
            <a:endParaRPr lang="zh-CN" altLang="zh-CN" sz="2400" dirty="0" smtClean="0"/>
          </a:p>
          <a:p>
            <a:pPr>
              <a:spcBef>
                <a:spcPct val="0"/>
              </a:spcBef>
            </a:pPr>
            <a:r>
              <a:rPr lang="en-US" sz="2400" b="1" dirty="0" smtClean="0"/>
              <a:t>Agenda </a:t>
            </a:r>
            <a:r>
              <a:rPr lang="en-US" sz="2400" b="1" dirty="0"/>
              <a:t>Item:	</a:t>
            </a:r>
            <a:r>
              <a:rPr lang="en-US" sz="2400" b="1" dirty="0" smtClean="0"/>
              <a:t>9.5.3.3.2</a:t>
            </a:r>
            <a:endParaRPr lang="en-US" sz="2400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RAN4#84Bis</a:t>
            </a:r>
            <a:r>
              <a:rPr lang="en-GB" altLang="zh-CN" dirty="0" smtClean="0"/>
              <a:t> </a:t>
            </a:r>
            <a:r>
              <a:rPr lang="en-GB" dirty="0" smtClean="0"/>
              <a:t>:</a:t>
            </a:r>
            <a:endParaRPr lang="en-GB" dirty="0"/>
          </a:p>
          <a:p>
            <a:pPr lvl="1"/>
            <a:endParaRPr lang="en-GB" dirty="0"/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[1] R4-1710267, Absolute ACLR for FR2, Huawei, HiSilicon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[2] R4-1711153, Proposals on </a:t>
            </a:r>
            <a:r>
              <a:rPr lang="en-GB" altLang="zh-CN" sz="1800" dirty="0" err="1" smtClean="0"/>
              <a:t>mmWave</a:t>
            </a:r>
            <a:r>
              <a:rPr lang="en-GB" altLang="zh-CN" sz="1800" dirty="0" smtClean="0"/>
              <a:t> NR BS ACLR, Nokia, Nokia Shanghai Bell</a:t>
            </a:r>
          </a:p>
          <a:p>
            <a:pPr lvl="1">
              <a:lnSpc>
                <a:spcPct val="110000"/>
              </a:lnSpc>
            </a:pPr>
            <a:r>
              <a:rPr lang="en-GB" altLang="zh-CN" sz="1800" dirty="0" smtClean="0"/>
              <a:t>[3] R4-1711486, Proposals on remaining issues on ACLR for mm-wave NR base station, Ericsson</a:t>
            </a: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endParaRPr lang="zh-CN" altLang="zh-CN" sz="1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 smtClean="0"/>
              <a:t>absolute ACLR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2"/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One of the following options will be decided in next RAN4 meeting.</a:t>
            </a:r>
          </a:p>
          <a:p>
            <a:pPr>
              <a:buFont typeface="Wingdings" pitchFamily="2" charset="2"/>
              <a:buChar char="n"/>
            </a:pPr>
            <a:r>
              <a:rPr lang="en-GB" altLang="zh-CN" dirty="0" smtClean="0"/>
              <a:t>Option 1 : </a:t>
            </a:r>
          </a:p>
          <a:p>
            <a:pPr lvl="1"/>
            <a:r>
              <a:rPr lang="en-GB" altLang="zh-CN" dirty="0" smtClean="0"/>
              <a:t>To adopt -13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 as the absolute ACLR value for Macro BS and [-20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/MHz] for other BS classes.</a:t>
            </a:r>
            <a:endParaRPr lang="zh-CN" altLang="zh-CN" dirty="0" smtClean="0"/>
          </a:p>
          <a:p>
            <a:pPr>
              <a:buFont typeface="Wingdings" pitchFamily="2" charset="2"/>
              <a:buChar char="n"/>
            </a:pPr>
            <a:r>
              <a:rPr lang="en-GB" altLang="zh-CN" dirty="0" smtClean="0"/>
              <a:t>Option 2 : </a:t>
            </a:r>
          </a:p>
          <a:p>
            <a:pPr lvl="1"/>
            <a:r>
              <a:rPr lang="en-GB" altLang="zh-CN" dirty="0" smtClean="0"/>
              <a:t>To adopt -13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 for BS with maximum output power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≥ 35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24.24 – 33.4 GHz and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≥ 33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37 – 52.6 GHz;</a:t>
            </a:r>
          </a:p>
          <a:p>
            <a:pPr lvl="1"/>
            <a:r>
              <a:rPr lang="en-GB" altLang="zh-CN" dirty="0" smtClean="0"/>
              <a:t> To adopt [-20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/MHz] for BS with maximum output power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&lt; 35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24.24 – 33.4 GHz and </a:t>
            </a:r>
            <a:r>
              <a:rPr lang="en-GB" altLang="zh-CN" dirty="0" err="1" smtClean="0"/>
              <a:t>P</a:t>
            </a:r>
            <a:r>
              <a:rPr lang="en-GB" altLang="zh-CN" baseline="-25000" dirty="0" err="1" smtClean="0"/>
              <a:t>Tx</a:t>
            </a:r>
            <a:r>
              <a:rPr lang="en-GB" altLang="zh-CN" dirty="0" smtClean="0"/>
              <a:t> &lt; 33 </a:t>
            </a:r>
            <a:r>
              <a:rPr lang="en-GB" altLang="zh-CN" dirty="0" err="1" smtClean="0"/>
              <a:t>dBm</a:t>
            </a:r>
            <a:r>
              <a:rPr lang="en-GB" altLang="zh-CN" dirty="0" smtClean="0"/>
              <a:t> in the frequency range 37 – 52.6 GHz</a:t>
            </a:r>
          </a:p>
          <a:p>
            <a:pPr lvl="1"/>
            <a:endParaRPr lang="en-GB" altLang="zh-CN" dirty="0" smtClean="0"/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</TotalTime>
  <Words>213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absolute ACLR for FR2</vt:lpstr>
      <vt:lpstr>Background</vt:lpstr>
      <vt:lpstr>Way forward on absolute ACLR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l00148101</cp:lastModifiedBy>
  <cp:revision>118</cp:revision>
  <dcterms:created xsi:type="dcterms:W3CDTF">2016-11-16T01:29:09Z</dcterms:created>
  <dcterms:modified xsi:type="dcterms:W3CDTF">2017-10-13T07:48:11Z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1507879097</vt:lpwstr>
  </property>
</Properties>
</file>