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9" r:id="rId3"/>
    <p:sldId id="28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56" d="100"/>
          <a:sy n="56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for Rel-15 eV2X RRM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84bis                                                       </a:t>
            </a:r>
            <a:r>
              <a:rPr lang="en-US" altLang="sv-SE" sz="2000" b="1" dirty="0" smtClean="0"/>
              <a:t>R4-1711875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/>
              <a:t>Dubrovnik, Croatia, 9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– 13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</a:t>
            </a:r>
            <a:r>
              <a:rPr lang="en-US" altLang="zh-CN" sz="2000" b="1" dirty="0" smtClean="0"/>
              <a:t>October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8.19.3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 </a:t>
            </a:r>
            <a:r>
              <a:rPr lang="en-US" altLang="sv-SE" dirty="0"/>
              <a:t>for </a:t>
            </a:r>
            <a:r>
              <a:rPr lang="en-US" altLang="sv-SE" dirty="0" smtClean="0"/>
              <a:t>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91513" cy="5113337"/>
          </a:xfrm>
        </p:spPr>
        <p:txBody>
          <a:bodyPr/>
          <a:lstStyle/>
          <a:p>
            <a:pPr lvl="0"/>
            <a:r>
              <a:rPr lang="en-US" altLang="sv-SE" sz="2800" dirty="0" smtClean="0"/>
              <a:t>Synchronization </a:t>
            </a:r>
            <a:r>
              <a:rPr lang="en-US" altLang="sv-SE" sz="2800" dirty="0"/>
              <a:t>requirements</a:t>
            </a:r>
            <a:endParaRPr lang="en-GB" altLang="zh-CN" sz="2800" dirty="0"/>
          </a:p>
          <a:p>
            <a:pPr lvl="1"/>
            <a:r>
              <a:rPr lang="en-US" altLang="zh-CN" sz="2400" dirty="0" smtClean="0"/>
              <a:t>FFS the following aspects for V2X CA in </a:t>
            </a:r>
            <a:r>
              <a:rPr lang="en-GB" sz="2400" dirty="0" smtClean="0"/>
              <a:t>synchronous </a:t>
            </a:r>
            <a:r>
              <a:rPr lang="en-US" altLang="zh-CN" sz="2400" dirty="0" smtClean="0"/>
              <a:t>and/or a</a:t>
            </a:r>
            <a:r>
              <a:rPr lang="en-GB" sz="2400" dirty="0" smtClean="0"/>
              <a:t>synchronous </a:t>
            </a:r>
            <a:r>
              <a:rPr lang="en-US" altLang="zh-CN" sz="2400" dirty="0" smtClean="0"/>
              <a:t>scenarios (based on RAN1/2 decisions)</a:t>
            </a:r>
          </a:p>
          <a:p>
            <a:pPr lvl="2"/>
            <a:r>
              <a:rPr lang="en-GB" sz="1800" dirty="0"/>
              <a:t>Maximum Receive Timing Difference </a:t>
            </a:r>
            <a:r>
              <a:rPr lang="en-US" altLang="zh-CN" sz="1800" dirty="0"/>
              <a:t>(MRTD)</a:t>
            </a:r>
          </a:p>
          <a:p>
            <a:pPr lvl="2"/>
            <a:r>
              <a:rPr lang="en-GB" sz="1800" dirty="0"/>
              <a:t>Maximum Transmission Timing Difference (MTTD</a:t>
            </a:r>
            <a:r>
              <a:rPr lang="en-GB" sz="1800" dirty="0" smtClean="0"/>
              <a:t>)</a:t>
            </a:r>
          </a:p>
          <a:p>
            <a:pPr lvl="1"/>
            <a:r>
              <a:rPr lang="en-GB" altLang="zh-CN" sz="2400" dirty="0" smtClean="0"/>
              <a:t>FFS impacts on the existing synchronization requirements, including:</a:t>
            </a:r>
            <a:endParaRPr lang="zh-CN" altLang="zh-CN" sz="2400" dirty="0" smtClean="0"/>
          </a:p>
          <a:p>
            <a:pPr lvl="2"/>
            <a:r>
              <a:rPr lang="en-US" altLang="zh-CN" sz="1800" dirty="0" smtClean="0"/>
              <a:t>UE Transmit Timing</a:t>
            </a:r>
            <a:endParaRPr lang="en-GB" altLang="zh-CN" sz="1800" dirty="0" smtClean="0"/>
          </a:p>
          <a:p>
            <a:pPr lvl="2"/>
            <a:r>
              <a:rPr lang="en-US" altLang="zh-CN" sz="1800" dirty="0" smtClean="0"/>
              <a:t>Initiation/Cease of SLSS Transmissions</a:t>
            </a:r>
          </a:p>
          <a:p>
            <a:pPr lvl="2"/>
            <a:r>
              <a:rPr lang="en-US" altLang="zh-CN" sz="1800" dirty="0" smtClean="0"/>
              <a:t>Selection / Reselection of V2X </a:t>
            </a:r>
            <a:r>
              <a:rPr lang="en-GB" altLang="zh-CN" sz="1800" dirty="0" err="1" smtClean="0"/>
              <a:t>SyncRef</a:t>
            </a:r>
            <a:r>
              <a:rPr lang="en-GB" altLang="zh-CN" sz="1800" dirty="0" smtClean="0"/>
              <a:t> UE </a:t>
            </a:r>
            <a:endParaRPr lang="zh-CN" altLang="zh-CN" sz="18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 </a:t>
            </a:r>
            <a:r>
              <a:rPr lang="en-US" altLang="sv-SE" dirty="0"/>
              <a:t>for </a:t>
            </a:r>
            <a:r>
              <a:rPr lang="en-US" altLang="sv-SE" dirty="0" smtClean="0"/>
              <a:t>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91513" cy="5113337"/>
          </a:xfrm>
        </p:spPr>
        <p:txBody>
          <a:bodyPr/>
          <a:lstStyle/>
          <a:p>
            <a:r>
              <a:rPr lang="en-GB" altLang="zh-CN" sz="2400" dirty="0" smtClean="0"/>
              <a:t>FFS </a:t>
            </a:r>
            <a:r>
              <a:rPr lang="en-GB" altLang="zh-CN" sz="2400" smtClean="0"/>
              <a:t>PSSCH-RSRP measurement </a:t>
            </a:r>
            <a:r>
              <a:rPr lang="en-GB" altLang="zh-CN" sz="2400" dirty="0" smtClean="0"/>
              <a:t>requirement on deactivated Secondary component carrier (</a:t>
            </a:r>
            <a:r>
              <a:rPr lang="en-US" altLang="zh-CN" sz="2400" dirty="0" smtClean="0"/>
              <a:t>based on RAN1/2 decisions</a:t>
            </a:r>
            <a:r>
              <a:rPr lang="en-GB" altLang="zh-CN" sz="2400" dirty="0" smtClean="0"/>
              <a:t>)</a:t>
            </a:r>
          </a:p>
          <a:p>
            <a:r>
              <a:rPr lang="en-GB" altLang="zh-CN" sz="2400" dirty="0" smtClean="0"/>
              <a:t>Interruption </a:t>
            </a:r>
            <a:r>
              <a:rPr lang="en-US" altLang="sv-SE" sz="2400" dirty="0"/>
              <a:t>requirements</a:t>
            </a:r>
          </a:p>
          <a:p>
            <a:pPr lvl="1"/>
            <a:r>
              <a:rPr lang="en-GB" altLang="zh-CN" sz="2000" dirty="0" smtClean="0"/>
              <a:t>FFS </a:t>
            </a:r>
            <a:r>
              <a:rPr lang="en-GB" altLang="zh-CN" sz="2000" dirty="0"/>
              <a:t>interruptions at </a:t>
            </a:r>
            <a:r>
              <a:rPr lang="en-GB" altLang="zh-CN" sz="2000" dirty="0" err="1"/>
              <a:t>sidelink</a:t>
            </a:r>
            <a:r>
              <a:rPr lang="en-GB" altLang="zh-CN" sz="2000" dirty="0"/>
              <a:t> component carrier(s) </a:t>
            </a:r>
            <a:r>
              <a:rPr lang="en-GB" altLang="zh-CN" sz="2000" dirty="0" smtClean="0"/>
              <a:t>addition/release and check whether the following scenario exist or not</a:t>
            </a:r>
            <a:endParaRPr lang="zh-CN" altLang="zh-CN" sz="2000" dirty="0"/>
          </a:p>
          <a:p>
            <a:pPr lvl="2"/>
            <a:r>
              <a:rPr lang="en-GB" altLang="zh-CN" sz="1600" dirty="0" smtClean="0"/>
              <a:t>Intra-band interruption to WAN</a:t>
            </a:r>
          </a:p>
          <a:p>
            <a:pPr lvl="2"/>
            <a:r>
              <a:rPr lang="en-GB" altLang="zh-CN" sz="1600" dirty="0" smtClean="0"/>
              <a:t>Inter-band </a:t>
            </a:r>
            <a:r>
              <a:rPr lang="en-GB" altLang="zh-CN" sz="1600" dirty="0"/>
              <a:t>Interruptions to WAN</a:t>
            </a:r>
            <a:endParaRPr lang="zh-CN" altLang="zh-CN" sz="1600" dirty="0"/>
          </a:p>
          <a:p>
            <a:pPr lvl="2"/>
            <a:r>
              <a:rPr lang="en-GB" altLang="zh-CN" sz="1600" dirty="0"/>
              <a:t>Intra-band Interruptions to V2X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communication</a:t>
            </a:r>
          </a:p>
          <a:p>
            <a:pPr lvl="2"/>
            <a:r>
              <a:rPr lang="en-GB" altLang="zh-CN" sz="1600" dirty="0"/>
              <a:t>Inter-band Interruptions to V2X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communication</a:t>
            </a:r>
            <a:endParaRPr lang="en-GB" altLang="ko-KR" sz="2400" dirty="0" smtClean="0"/>
          </a:p>
          <a:p>
            <a:r>
              <a:rPr lang="en-GB" altLang="ko-KR" sz="2400" dirty="0" smtClean="0"/>
              <a:t>FFS component </a:t>
            </a:r>
            <a:r>
              <a:rPr lang="en-GB" altLang="ko-KR" sz="2400" dirty="0"/>
              <a:t>carrier addition/release </a:t>
            </a:r>
            <a:r>
              <a:rPr lang="en-GB" altLang="ko-KR" sz="2400" dirty="0" smtClean="0"/>
              <a:t>delay</a:t>
            </a:r>
            <a:r>
              <a:rPr lang="en-US" altLang="zh-CN" sz="2400" dirty="0" smtClean="0"/>
              <a:t> based on RAN1/2 decisions</a:t>
            </a:r>
            <a:endParaRPr lang="en-GB" altLang="ko-KR" sz="2400" dirty="0"/>
          </a:p>
          <a:p>
            <a:r>
              <a:rPr lang="en-GB" altLang="ko-KR" sz="2400" dirty="0" smtClean="0"/>
              <a:t>Others issues are not precluded.</a:t>
            </a:r>
            <a:endParaRPr lang="en-GB" altLang="ko-KR" sz="24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32672</TotalTime>
  <Words>168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for Rel-15 eV2X RRM</vt:lpstr>
      <vt:lpstr>Proposal for V2X Carrier Aggregation  </vt:lpstr>
      <vt:lpstr>Proposal for V2X Carrier Aggregation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xuejiantao</cp:lastModifiedBy>
  <cp:revision>530</cp:revision>
  <dcterms:created xsi:type="dcterms:W3CDTF">2014-03-20T14:32:54Z</dcterms:created>
  <dcterms:modified xsi:type="dcterms:W3CDTF">2017-10-13T09:15:59Z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(3)szgIpQZwLB6vdolxVTJSym6et0oJq8gVjMmDTj63eLxUYjllBfUwJaxQGPivXjMfiepcGvmA
Uou9nDi1NyrEUJmgaYr9FgI+MW62i6lmTEKz+xRjJp1XFwwaRqQ0PZlBoy/lWgZG/jb8S0sO
l9yLywGPBBKysvNch+huwih9Q8IpEQCrYfWwbG4ISbwxmVLGqX7VBSGOhZpu7pFu9LwOUv88
8gfQJR/Uk/eclDSRiY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l0znKX+QFdmxD9BRIY7iS4RsRztlF/z59sVS6GS7Px/zMnir5IEbNQ
xcTvliiwB19OzcOyEDM6ObcGWbEoNDslMkBBkxwZs6QY/Hg6Ep4PZa+AyCKy9paZ1l9LtSdp
F0cyCDGV46og2vSZDT9nL+4FC1Ikr04wNA5B+h0pWwNuYur5xVHf1r+SGAxXNCYyYjYGEu+5
XQ1tOgQMXZl4TxOIDrgq3Epak7BgIpMNiX71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hWu6e/6bg0u+g5BhOG+esK1fQlxwoiXEifRF
ojqJyhUiFaHn0gqguHzHopVVYz/n2A==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1507620917</vt:lpwstr>
  </property>
</Properties>
</file>