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3674" r:id="rId1"/>
    <p:sldMasterId id="2147483753" r:id="rId2"/>
  </p:sldMasterIdLst>
  <p:notesMasterIdLst>
    <p:notesMasterId r:id="rId11"/>
  </p:notesMasterIdLst>
  <p:sldIdLst>
    <p:sldId id="622" r:id="rId3"/>
    <p:sldId id="612" r:id="rId4"/>
    <p:sldId id="615" r:id="rId5"/>
    <p:sldId id="616" r:id="rId6"/>
    <p:sldId id="625" r:id="rId7"/>
    <p:sldId id="619" r:id="rId8"/>
    <p:sldId id="620" r:id="rId9"/>
    <p:sldId id="621" r:id="rId1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6136" autoAdjust="0"/>
  </p:normalViewPr>
  <p:slideViewPr>
    <p:cSldViewPr>
      <p:cViewPr>
        <p:scale>
          <a:sx n="90" d="100"/>
          <a:sy n="90" d="100"/>
        </p:scale>
        <p:origin x="-498" y="6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48E90C-DFBC-4BDA-AB7C-90724BE5CF9A}" type="datetimeFigureOut">
              <a:rPr lang="zh-CN" altLang="en-US" smtClean="0"/>
              <a:pPr/>
              <a:t>2017/10/13</a:t>
            </a:fld>
            <a:endParaRPr lang="zh-CN"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313570-C4CA-4F9E-9AFE-1C46D462195E}" type="slidenum">
              <a:rPr lang="zh-CN" altLang="en-US" smtClean="0"/>
              <a:pPr/>
              <a:t>‹#›</a:t>
            </a:fld>
            <a:endParaRPr lang="zh-CN" altLang="en-US"/>
          </a:p>
        </p:txBody>
      </p:sp>
    </p:spTree>
    <p:extLst>
      <p:ext uri="{BB962C8B-B14F-4D97-AF65-F5344CB8AC3E}">
        <p14:creationId xmlns:p14="http://schemas.microsoft.com/office/powerpoint/2010/main" val="16419447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231874" name="Rectangle 2"/>
          <p:cNvSpPr>
            <a:spLocks noGrp="1" noChangeArrowheads="1"/>
          </p:cNvSpPr>
          <p:nvPr>
            <p:ph type="ctrTitle"/>
          </p:nvPr>
        </p:nvSpPr>
        <p:spPr>
          <a:xfrm>
            <a:off x="457200" y="3382963"/>
            <a:ext cx="6380163" cy="1082675"/>
          </a:xfrm>
          <a:effectLst/>
        </p:spPr>
        <p:txBody>
          <a:bodyPr/>
          <a:lstStyle>
            <a:lvl1pPr>
              <a:defRPr>
                <a:solidFill>
                  <a:schemeClr val="tx1"/>
                </a:solidFill>
              </a:defRPr>
            </a:lvl1pPr>
          </a:lstStyle>
          <a:p>
            <a:r>
              <a:rPr lang="en-US" altLang="ko-KR"/>
              <a:t>Click to edit Master title style</a:t>
            </a:r>
          </a:p>
        </p:txBody>
      </p:sp>
      <p:sp>
        <p:nvSpPr>
          <p:cNvPr id="1231875" name="Rectangle 3"/>
          <p:cNvSpPr>
            <a:spLocks noGrp="1" noChangeArrowheads="1"/>
          </p:cNvSpPr>
          <p:nvPr>
            <p:ph type="subTitle" idx="1"/>
          </p:nvPr>
        </p:nvSpPr>
        <p:spPr>
          <a:xfrm>
            <a:off x="457200" y="4468813"/>
            <a:ext cx="6400800" cy="1752600"/>
          </a:xfrm>
        </p:spPr>
        <p:txBody>
          <a:bodyPr/>
          <a:lstStyle>
            <a:lvl1pPr marL="0" indent="0">
              <a:buFont typeface="Wingdings" pitchFamily="2" charset="2"/>
              <a:buNone/>
              <a:defRPr>
                <a:solidFill>
                  <a:srgbClr val="969696"/>
                </a:solidFill>
              </a:defRPr>
            </a:lvl1pPr>
          </a:lstStyle>
          <a:p>
            <a:r>
              <a:rPr lang="en-US" altLang="ko-KR"/>
              <a:t>Click to edit Master subtitle style</a:t>
            </a:r>
          </a:p>
        </p:txBody>
      </p:sp>
      <p:sp>
        <p:nvSpPr>
          <p:cNvPr id="4" name="Rectangle 4"/>
          <p:cNvSpPr>
            <a:spLocks noGrp="1" noChangeArrowheads="1"/>
          </p:cNvSpPr>
          <p:nvPr>
            <p:ph type="dt" sz="half" idx="10"/>
          </p:nvPr>
        </p:nvSpPr>
        <p:spPr/>
        <p:txBody>
          <a:bodyPr/>
          <a:lstStyle>
            <a:lvl1pPr>
              <a:defRPr/>
            </a:lvl1pPr>
          </a:lstStyle>
          <a:p>
            <a:pPr algn="l"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5" name="Rectangle 5"/>
          <p:cNvSpPr>
            <a:spLocks noGrp="1" noChangeArrowheads="1"/>
          </p:cNvSpPr>
          <p:nvPr>
            <p:ph type="ftr" sz="quarter" idx="11"/>
          </p:nvPr>
        </p:nvSpPr>
        <p:spPr/>
        <p:txBody>
          <a:bodyPr/>
          <a:lstStyle>
            <a:lvl1pPr>
              <a:defRPr/>
            </a:lvl1pPr>
          </a:lstStyle>
          <a:p>
            <a:pPr algn="ctr"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5" name="Rectangle 6"/>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6" name="Rectangle 7"/>
          <p:cNvSpPr>
            <a:spLocks noGrp="1" noChangeArrowheads="1"/>
          </p:cNvSpPr>
          <p:nvPr>
            <p:ph type="sldNum" sz="quarter" idx="12"/>
          </p:nvPr>
        </p:nvSpPr>
        <p:spPr>
          <a:ln/>
        </p:spPr>
        <p:txBody>
          <a:bodyPr/>
          <a:lstStyle>
            <a:lvl1pPr>
              <a:defRPr/>
            </a:lvl1pPr>
          </a:lstStyle>
          <a:p>
            <a:pPr algn="r" rtl="0" fontAlgn="base">
              <a:spcBef>
                <a:spcPct val="0"/>
              </a:spcBef>
              <a:spcAft>
                <a:spcPct val="0"/>
              </a:spcAft>
              <a:defRPr/>
            </a:pPr>
            <a:fld id="{66B28278-E7FD-4F23-A861-FA0530758F49}" type="slidenum">
              <a:rPr lang="en-US" altLang="ko-KR" sz="900" b="1" kern="1200">
                <a:solidFill>
                  <a:srgbClr val="000000"/>
                </a:solidFill>
                <a:latin typeface="Arial" pitchFamily="34" charset="0"/>
                <a:ea typeface="굴림" pitchFamily="34" charset="-127"/>
                <a:cs typeface="+mn-cs"/>
              </a:rPr>
              <a:pPr algn="r" rtl="0" fontAlgn="base">
                <a:spcBef>
                  <a:spcPct val="0"/>
                </a:spcBef>
                <a:spcAft>
                  <a:spcPct val="0"/>
                </a:spcAft>
                <a:defRPr/>
              </a:pPr>
              <a:t>‹#›</a:t>
            </a:fld>
            <a:endParaRPr lang="en-US" altLang="ko-KR" sz="900" b="1" kern="1200">
              <a:solidFill>
                <a:srgbClr val="000000"/>
              </a:solidFill>
              <a:latin typeface="Arial" pitchFamily="34" charset="0"/>
              <a:ea typeface="굴림" pitchFamily="34" charset="-127"/>
              <a:cs typeface="+mn-cs"/>
            </a:endParaRP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6200"/>
            <a:ext cx="2057400" cy="6049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76200"/>
            <a:ext cx="6019800" cy="6049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5" name="Rectangle 6"/>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6" name="Rectangle 7"/>
          <p:cNvSpPr>
            <a:spLocks noGrp="1" noChangeArrowheads="1"/>
          </p:cNvSpPr>
          <p:nvPr>
            <p:ph type="sldNum" sz="quarter" idx="12"/>
          </p:nvPr>
        </p:nvSpPr>
        <p:spPr>
          <a:ln/>
        </p:spPr>
        <p:txBody>
          <a:bodyPr/>
          <a:lstStyle>
            <a:lvl1pPr>
              <a:defRPr/>
            </a:lvl1pPr>
          </a:lstStyle>
          <a:p>
            <a:pPr algn="r" rtl="0" fontAlgn="base">
              <a:spcBef>
                <a:spcPct val="0"/>
              </a:spcBef>
              <a:spcAft>
                <a:spcPct val="0"/>
              </a:spcAft>
              <a:defRPr/>
            </a:pPr>
            <a:fld id="{54A77FF6-77E5-4522-83E1-4ACFE4ADFA78}" type="slidenum">
              <a:rPr lang="en-US" altLang="ko-KR" sz="900" b="1" kern="1200">
                <a:solidFill>
                  <a:srgbClr val="000000"/>
                </a:solidFill>
                <a:latin typeface="Arial" pitchFamily="34" charset="0"/>
                <a:ea typeface="굴림" pitchFamily="34" charset="-127"/>
                <a:cs typeface="+mn-cs"/>
              </a:rPr>
              <a:pPr algn="r" rtl="0" fontAlgn="base">
                <a:spcBef>
                  <a:spcPct val="0"/>
                </a:spcBef>
                <a:spcAft>
                  <a:spcPct val="0"/>
                </a:spcAft>
                <a:defRPr/>
              </a:pPr>
              <a:t>‹#›</a:t>
            </a:fld>
            <a:endParaRPr lang="en-US" altLang="ko-KR" sz="900" b="1" kern="1200">
              <a:solidFill>
                <a:srgbClr val="000000"/>
              </a:solidFill>
              <a:latin typeface="Arial" pitchFamily="34" charset="0"/>
              <a:ea typeface="굴림" pitchFamily="34" charset="-127"/>
              <a:cs typeface="+mn-cs"/>
            </a:endParaRP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6889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747838"/>
            <a:ext cx="8229600" cy="4378325"/>
          </a:xfrm>
        </p:spPr>
        <p:txBody>
          <a:bodyPr/>
          <a:lstStyle/>
          <a:p>
            <a:pPr lvl="0"/>
            <a:endParaRPr lang="en-US" noProof="0" smtClean="0"/>
          </a:p>
        </p:txBody>
      </p:sp>
      <p:sp>
        <p:nvSpPr>
          <p:cNvPr id="4" name="Rectangle 5"/>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5" name="Rectangle 6"/>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6" name="Rectangle 7"/>
          <p:cNvSpPr>
            <a:spLocks noGrp="1" noChangeArrowheads="1"/>
          </p:cNvSpPr>
          <p:nvPr>
            <p:ph type="sldNum" sz="quarter" idx="12"/>
          </p:nvPr>
        </p:nvSpPr>
        <p:spPr>
          <a:ln/>
        </p:spPr>
        <p:txBody>
          <a:bodyPr/>
          <a:lstStyle>
            <a:lvl1pPr>
              <a:defRPr/>
            </a:lvl1pPr>
          </a:lstStyle>
          <a:p>
            <a:pPr algn="r" rtl="0" fontAlgn="base">
              <a:spcBef>
                <a:spcPct val="0"/>
              </a:spcBef>
              <a:spcAft>
                <a:spcPct val="0"/>
              </a:spcAft>
              <a:defRPr/>
            </a:pPr>
            <a:fld id="{8C8CC694-EB29-4378-93FC-7C3D2B85AEC2}" type="slidenum">
              <a:rPr lang="en-US" altLang="ko-KR" sz="900" b="1" kern="1200">
                <a:solidFill>
                  <a:srgbClr val="000000"/>
                </a:solidFill>
                <a:latin typeface="Arial" pitchFamily="34" charset="0"/>
                <a:ea typeface="굴림" pitchFamily="34" charset="-127"/>
                <a:cs typeface="+mn-cs"/>
              </a:rPr>
              <a:pPr algn="r" rtl="0" fontAlgn="base">
                <a:spcBef>
                  <a:spcPct val="0"/>
                </a:spcBef>
                <a:spcAft>
                  <a:spcPct val="0"/>
                </a:spcAft>
                <a:defRPr/>
              </a:pPr>
              <a:t>‹#›</a:t>
            </a:fld>
            <a:endParaRPr lang="en-US" altLang="ko-KR" sz="900" b="1" kern="1200">
              <a:solidFill>
                <a:srgbClr val="000000"/>
              </a:solidFill>
              <a:latin typeface="Arial" pitchFamily="34" charset="0"/>
              <a:ea typeface="굴림" pitchFamily="34" charset="-127"/>
              <a:cs typeface="+mn-cs"/>
            </a:endParaRP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6889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747838"/>
            <a:ext cx="4038600" cy="43783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47838"/>
            <a:ext cx="4038600" cy="43783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6" name="Rectangle 6"/>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7" name="Rectangle 7"/>
          <p:cNvSpPr>
            <a:spLocks noGrp="1" noChangeArrowheads="1"/>
          </p:cNvSpPr>
          <p:nvPr>
            <p:ph type="sldNum" sz="quarter" idx="12"/>
          </p:nvPr>
        </p:nvSpPr>
        <p:spPr>
          <a:ln/>
        </p:spPr>
        <p:txBody>
          <a:bodyPr/>
          <a:lstStyle>
            <a:lvl1pPr>
              <a:defRPr/>
            </a:lvl1pPr>
          </a:lstStyle>
          <a:p>
            <a:pPr algn="r" rtl="0" fontAlgn="base">
              <a:spcBef>
                <a:spcPct val="0"/>
              </a:spcBef>
              <a:spcAft>
                <a:spcPct val="0"/>
              </a:spcAft>
              <a:defRPr/>
            </a:pPr>
            <a:fld id="{1DB83D33-9180-49F7-92C0-44E9DFB69EBF}" type="slidenum">
              <a:rPr lang="en-US" altLang="ko-KR" sz="900" b="1" kern="1200">
                <a:solidFill>
                  <a:srgbClr val="000000"/>
                </a:solidFill>
                <a:latin typeface="Arial" pitchFamily="34" charset="0"/>
                <a:ea typeface="굴림" pitchFamily="34" charset="-127"/>
                <a:cs typeface="+mn-cs"/>
              </a:rPr>
              <a:pPr algn="r" rtl="0" fontAlgn="base">
                <a:spcBef>
                  <a:spcPct val="0"/>
                </a:spcBef>
                <a:spcAft>
                  <a:spcPct val="0"/>
                </a:spcAft>
                <a:defRPr/>
              </a:pPr>
              <a:t>‹#›</a:t>
            </a:fld>
            <a:endParaRPr lang="en-US" altLang="ko-KR" sz="900" b="1" kern="1200">
              <a:solidFill>
                <a:srgbClr val="000000"/>
              </a:solidFill>
              <a:latin typeface="Arial" pitchFamily="34" charset="0"/>
              <a:ea typeface="굴림" pitchFamily="34" charset="-127"/>
              <a:cs typeface="+mn-cs"/>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BD5502E-AB10-4170-8CA1-065C3E7D919C}" type="datetimeFigureOut">
              <a:rPr lang="zh-CN" altLang="en-US" smtClean="0"/>
              <a:pPr/>
              <a:t>2017/10/13</a:t>
            </a:fld>
            <a:endParaRPr lang="zh-CN" altLang="en-US"/>
          </a:p>
        </p:txBody>
      </p:sp>
      <p:sp>
        <p:nvSpPr>
          <p:cNvPr id="5" name="页脚占位符 4"/>
          <p:cNvSpPr>
            <a:spLocks noGrp="1"/>
          </p:cNvSpPr>
          <p:nvPr>
            <p:ph type="ftr" sz="quarter" idx="11"/>
          </p:nvPr>
        </p:nvSpPr>
        <p:spPr/>
        <p:txBody>
          <a:bodyPr/>
          <a:lstStyle/>
          <a:p>
            <a:pPr>
              <a:defRPr/>
            </a:pPr>
            <a:endParaRPr lang="en-US" altLang="ko-KR"/>
          </a:p>
        </p:txBody>
      </p:sp>
      <p:sp>
        <p:nvSpPr>
          <p:cNvPr id="6" name="灯片编号占位符 5"/>
          <p:cNvSpPr>
            <a:spLocks noGrp="1"/>
          </p:cNvSpPr>
          <p:nvPr>
            <p:ph type="sldNum" sz="quarter" idx="12"/>
          </p:nvPr>
        </p:nvSpPr>
        <p:spPr/>
        <p:txBody>
          <a:bodyPr/>
          <a:lstStyle/>
          <a:p>
            <a:pPr>
              <a:defRPr/>
            </a:pPr>
            <a:fld id="{84ED0FBE-A003-43EB-9995-59E8E01C072D}" type="slidenum">
              <a:rPr lang="en-US" altLang="ko-KR" smtClean="0"/>
              <a:pPr>
                <a:defRPr/>
              </a:pPr>
              <a:t>‹#›</a:t>
            </a:fld>
            <a:endParaRPr lang="en-US" altLang="ko-KR"/>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D5502E-AB10-4170-8CA1-065C3E7D919C}" type="datetimeFigureOut">
              <a:rPr lang="zh-CN" altLang="en-US" smtClean="0"/>
              <a:pPr/>
              <a:t>2017/10/13</a:t>
            </a:fld>
            <a:endParaRPr lang="zh-CN" altLang="en-US"/>
          </a:p>
        </p:txBody>
      </p:sp>
      <p:sp>
        <p:nvSpPr>
          <p:cNvPr id="5" name="页脚占位符 4"/>
          <p:cNvSpPr>
            <a:spLocks noGrp="1"/>
          </p:cNvSpPr>
          <p:nvPr>
            <p:ph type="ftr" sz="quarter" idx="11"/>
          </p:nvPr>
        </p:nvSpPr>
        <p:spPr/>
        <p:txBody>
          <a:bodyPr/>
          <a:lstStyle/>
          <a:p>
            <a:pPr>
              <a:defRPr/>
            </a:pPr>
            <a:endParaRPr lang="en-US" altLang="ko-KR"/>
          </a:p>
        </p:txBody>
      </p:sp>
      <p:sp>
        <p:nvSpPr>
          <p:cNvPr id="6" name="灯片编号占位符 5"/>
          <p:cNvSpPr>
            <a:spLocks noGrp="1"/>
          </p:cNvSpPr>
          <p:nvPr>
            <p:ph type="sldNum" sz="quarter" idx="12"/>
          </p:nvPr>
        </p:nvSpPr>
        <p:spPr/>
        <p:txBody>
          <a:bodyPr/>
          <a:lstStyle/>
          <a:p>
            <a:pPr>
              <a:defRPr/>
            </a:pPr>
            <a:fld id="{84ED0FBE-A003-43EB-9995-59E8E01C072D}" type="slidenum">
              <a:rPr lang="en-US" altLang="ko-KR" smtClean="0"/>
              <a:pPr>
                <a:defRPr/>
              </a:pPr>
              <a:t>‹#›</a:t>
            </a:fld>
            <a:endParaRPr lang="en-US" altLang="ko-KR"/>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BD5502E-AB10-4170-8CA1-065C3E7D919C}" type="datetimeFigureOut">
              <a:rPr lang="zh-CN" altLang="en-US" smtClean="0"/>
              <a:pPr/>
              <a:t>2017/10/13</a:t>
            </a:fld>
            <a:endParaRPr lang="zh-CN" altLang="en-US"/>
          </a:p>
        </p:txBody>
      </p:sp>
      <p:sp>
        <p:nvSpPr>
          <p:cNvPr id="5" name="页脚占位符 4"/>
          <p:cNvSpPr>
            <a:spLocks noGrp="1"/>
          </p:cNvSpPr>
          <p:nvPr>
            <p:ph type="ftr" sz="quarter" idx="11"/>
          </p:nvPr>
        </p:nvSpPr>
        <p:spPr/>
        <p:txBody>
          <a:bodyPr/>
          <a:lstStyle/>
          <a:p>
            <a:pPr>
              <a:defRPr/>
            </a:pPr>
            <a:endParaRPr lang="en-US" altLang="ko-KR"/>
          </a:p>
        </p:txBody>
      </p:sp>
      <p:sp>
        <p:nvSpPr>
          <p:cNvPr id="6" name="灯片编号占位符 5"/>
          <p:cNvSpPr>
            <a:spLocks noGrp="1"/>
          </p:cNvSpPr>
          <p:nvPr>
            <p:ph type="sldNum" sz="quarter" idx="12"/>
          </p:nvPr>
        </p:nvSpPr>
        <p:spPr/>
        <p:txBody>
          <a:bodyPr/>
          <a:lstStyle/>
          <a:p>
            <a:pPr>
              <a:defRPr/>
            </a:pPr>
            <a:fld id="{84ED0FBE-A003-43EB-9995-59E8E01C072D}" type="slidenum">
              <a:rPr lang="en-US" altLang="ko-KR" smtClean="0"/>
              <a:pPr>
                <a:defRPr/>
              </a:pPr>
              <a:t>‹#›</a:t>
            </a:fld>
            <a:endParaRPr lang="en-US" altLang="ko-KR"/>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BD5502E-AB10-4170-8CA1-065C3E7D919C}" type="datetimeFigureOut">
              <a:rPr lang="zh-CN" altLang="en-US" smtClean="0"/>
              <a:pPr/>
              <a:t>2017/10/13</a:t>
            </a:fld>
            <a:endParaRPr lang="zh-CN" altLang="en-US"/>
          </a:p>
        </p:txBody>
      </p:sp>
      <p:sp>
        <p:nvSpPr>
          <p:cNvPr id="6" name="页脚占位符 5"/>
          <p:cNvSpPr>
            <a:spLocks noGrp="1"/>
          </p:cNvSpPr>
          <p:nvPr>
            <p:ph type="ftr" sz="quarter" idx="11"/>
          </p:nvPr>
        </p:nvSpPr>
        <p:spPr/>
        <p:txBody>
          <a:bodyPr/>
          <a:lstStyle/>
          <a:p>
            <a:pPr>
              <a:defRPr/>
            </a:pPr>
            <a:endParaRPr lang="en-US" altLang="ko-KR"/>
          </a:p>
        </p:txBody>
      </p:sp>
      <p:sp>
        <p:nvSpPr>
          <p:cNvPr id="7" name="灯片编号占位符 6"/>
          <p:cNvSpPr>
            <a:spLocks noGrp="1"/>
          </p:cNvSpPr>
          <p:nvPr>
            <p:ph type="sldNum" sz="quarter" idx="12"/>
          </p:nvPr>
        </p:nvSpPr>
        <p:spPr/>
        <p:txBody>
          <a:bodyPr/>
          <a:lstStyle/>
          <a:p>
            <a:pPr>
              <a:defRPr/>
            </a:pPr>
            <a:fld id="{84ED0FBE-A003-43EB-9995-59E8E01C072D}" type="slidenum">
              <a:rPr lang="en-US" altLang="ko-KR" smtClean="0"/>
              <a:pPr>
                <a:defRPr/>
              </a:pPr>
              <a:t>‹#›</a:t>
            </a:fld>
            <a:endParaRPr lang="en-US" altLang="ko-KR"/>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BD5502E-AB10-4170-8CA1-065C3E7D919C}" type="datetimeFigureOut">
              <a:rPr lang="zh-CN" altLang="en-US" smtClean="0"/>
              <a:pPr/>
              <a:t>2017/10/13</a:t>
            </a:fld>
            <a:endParaRPr lang="zh-CN" altLang="en-US"/>
          </a:p>
        </p:txBody>
      </p:sp>
      <p:sp>
        <p:nvSpPr>
          <p:cNvPr id="8" name="页脚占位符 7"/>
          <p:cNvSpPr>
            <a:spLocks noGrp="1"/>
          </p:cNvSpPr>
          <p:nvPr>
            <p:ph type="ftr" sz="quarter" idx="11"/>
          </p:nvPr>
        </p:nvSpPr>
        <p:spPr/>
        <p:txBody>
          <a:bodyPr/>
          <a:lstStyle/>
          <a:p>
            <a:pPr>
              <a:defRPr/>
            </a:pPr>
            <a:endParaRPr lang="en-US" altLang="ko-KR"/>
          </a:p>
        </p:txBody>
      </p:sp>
      <p:sp>
        <p:nvSpPr>
          <p:cNvPr id="9" name="灯片编号占位符 8"/>
          <p:cNvSpPr>
            <a:spLocks noGrp="1"/>
          </p:cNvSpPr>
          <p:nvPr>
            <p:ph type="sldNum" sz="quarter" idx="12"/>
          </p:nvPr>
        </p:nvSpPr>
        <p:spPr/>
        <p:txBody>
          <a:bodyPr/>
          <a:lstStyle/>
          <a:p>
            <a:pPr>
              <a:defRPr/>
            </a:pPr>
            <a:fld id="{84ED0FBE-A003-43EB-9995-59E8E01C072D}" type="slidenum">
              <a:rPr lang="en-US" altLang="ko-KR" smtClean="0"/>
              <a:pPr>
                <a:defRPr/>
              </a:pPr>
              <a:t>‹#›</a:t>
            </a:fld>
            <a:endParaRPr lang="en-US" altLang="ko-KR"/>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BD5502E-AB10-4170-8CA1-065C3E7D919C}" type="datetimeFigureOut">
              <a:rPr lang="zh-CN" altLang="en-US" smtClean="0"/>
              <a:pPr/>
              <a:t>2017/10/13</a:t>
            </a:fld>
            <a:endParaRPr lang="zh-CN" altLang="en-US"/>
          </a:p>
        </p:txBody>
      </p:sp>
      <p:sp>
        <p:nvSpPr>
          <p:cNvPr id="4" name="页脚占位符 3"/>
          <p:cNvSpPr>
            <a:spLocks noGrp="1"/>
          </p:cNvSpPr>
          <p:nvPr>
            <p:ph type="ftr" sz="quarter" idx="11"/>
          </p:nvPr>
        </p:nvSpPr>
        <p:spPr/>
        <p:txBody>
          <a:bodyPr/>
          <a:lstStyle/>
          <a:p>
            <a:pPr>
              <a:defRPr/>
            </a:pPr>
            <a:endParaRPr lang="en-US" altLang="ko-KR"/>
          </a:p>
        </p:txBody>
      </p:sp>
      <p:sp>
        <p:nvSpPr>
          <p:cNvPr id="5" name="灯片编号占位符 4"/>
          <p:cNvSpPr>
            <a:spLocks noGrp="1"/>
          </p:cNvSpPr>
          <p:nvPr>
            <p:ph type="sldNum" sz="quarter" idx="12"/>
          </p:nvPr>
        </p:nvSpPr>
        <p:spPr/>
        <p:txBody>
          <a:bodyPr/>
          <a:lstStyle/>
          <a:p>
            <a:pPr>
              <a:defRPr/>
            </a:pPr>
            <a:fld id="{84ED0FBE-A003-43EB-9995-59E8E01C072D}" type="slidenum">
              <a:rPr lang="en-US" altLang="ko-KR" smtClean="0"/>
              <a:pPr>
                <a:defRPr/>
              </a:pPr>
              <a:t>‹#›</a:t>
            </a:fld>
            <a:endParaRPr lang="en-US" altLang="ko-K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5" name="Rectangle 6"/>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6" name="Rectangle 7"/>
          <p:cNvSpPr>
            <a:spLocks noGrp="1" noChangeArrowheads="1"/>
          </p:cNvSpPr>
          <p:nvPr>
            <p:ph type="sldNum" sz="quarter" idx="12"/>
          </p:nvPr>
        </p:nvSpPr>
        <p:spPr>
          <a:ln/>
        </p:spPr>
        <p:txBody>
          <a:bodyPr/>
          <a:lstStyle>
            <a:lvl1pPr>
              <a:defRPr/>
            </a:lvl1pPr>
          </a:lstStyle>
          <a:p>
            <a:pPr algn="r" rtl="0" fontAlgn="base">
              <a:spcBef>
                <a:spcPct val="0"/>
              </a:spcBef>
              <a:spcAft>
                <a:spcPct val="0"/>
              </a:spcAft>
              <a:defRPr/>
            </a:pPr>
            <a:fld id="{7DE7461C-95E0-4E18-B9B1-9717319A9506}" type="slidenum">
              <a:rPr lang="en-US" altLang="ko-KR" sz="900" b="1" kern="1200">
                <a:solidFill>
                  <a:srgbClr val="000000"/>
                </a:solidFill>
                <a:latin typeface="Arial" pitchFamily="34" charset="0"/>
                <a:ea typeface="굴림" pitchFamily="34" charset="-127"/>
                <a:cs typeface="+mn-cs"/>
              </a:rPr>
              <a:pPr algn="r" rtl="0" fontAlgn="base">
                <a:spcBef>
                  <a:spcPct val="0"/>
                </a:spcBef>
                <a:spcAft>
                  <a:spcPct val="0"/>
                </a:spcAft>
                <a:defRPr/>
              </a:pPr>
              <a:t>‹#›</a:t>
            </a:fld>
            <a:endParaRPr lang="en-US" altLang="ko-KR" sz="900" b="1" kern="1200">
              <a:solidFill>
                <a:srgbClr val="000000"/>
              </a:solidFill>
              <a:latin typeface="Arial" pitchFamily="34" charset="0"/>
              <a:ea typeface="굴림" pitchFamily="34" charset="-127"/>
              <a:cs typeface="+mn-cs"/>
            </a:endParaRP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D5502E-AB10-4170-8CA1-065C3E7D919C}" type="datetimeFigureOut">
              <a:rPr lang="zh-CN" altLang="en-US" smtClean="0"/>
              <a:pPr/>
              <a:t>2017/10/13</a:t>
            </a:fld>
            <a:endParaRPr lang="zh-CN" altLang="en-US"/>
          </a:p>
        </p:txBody>
      </p:sp>
      <p:sp>
        <p:nvSpPr>
          <p:cNvPr id="3" name="页脚占位符 2"/>
          <p:cNvSpPr>
            <a:spLocks noGrp="1"/>
          </p:cNvSpPr>
          <p:nvPr>
            <p:ph type="ftr" sz="quarter" idx="11"/>
          </p:nvPr>
        </p:nvSpPr>
        <p:spPr/>
        <p:txBody>
          <a:bodyPr/>
          <a:lstStyle/>
          <a:p>
            <a:pPr>
              <a:defRPr/>
            </a:pPr>
            <a:endParaRPr lang="en-US" altLang="ko-KR"/>
          </a:p>
        </p:txBody>
      </p:sp>
      <p:sp>
        <p:nvSpPr>
          <p:cNvPr id="4" name="灯片编号占位符 3"/>
          <p:cNvSpPr>
            <a:spLocks noGrp="1"/>
          </p:cNvSpPr>
          <p:nvPr>
            <p:ph type="sldNum" sz="quarter" idx="12"/>
          </p:nvPr>
        </p:nvSpPr>
        <p:spPr/>
        <p:txBody>
          <a:bodyPr/>
          <a:lstStyle/>
          <a:p>
            <a:pPr>
              <a:defRPr/>
            </a:pPr>
            <a:fld id="{84ED0FBE-A003-43EB-9995-59E8E01C072D}" type="slidenum">
              <a:rPr lang="en-US" altLang="ko-KR" smtClean="0"/>
              <a:pPr>
                <a:defRPr/>
              </a:pPr>
              <a:t>‹#›</a:t>
            </a:fld>
            <a:endParaRPr lang="en-US" altLang="ko-KR"/>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BD5502E-AB10-4170-8CA1-065C3E7D919C}" type="datetimeFigureOut">
              <a:rPr lang="zh-CN" altLang="en-US" smtClean="0"/>
              <a:pPr/>
              <a:t>2017/10/13</a:t>
            </a:fld>
            <a:endParaRPr lang="zh-CN" altLang="en-US"/>
          </a:p>
        </p:txBody>
      </p:sp>
      <p:sp>
        <p:nvSpPr>
          <p:cNvPr id="6" name="页脚占位符 5"/>
          <p:cNvSpPr>
            <a:spLocks noGrp="1"/>
          </p:cNvSpPr>
          <p:nvPr>
            <p:ph type="ftr" sz="quarter" idx="11"/>
          </p:nvPr>
        </p:nvSpPr>
        <p:spPr/>
        <p:txBody>
          <a:bodyPr/>
          <a:lstStyle/>
          <a:p>
            <a:pPr>
              <a:defRPr/>
            </a:pPr>
            <a:endParaRPr lang="en-US" altLang="ko-KR"/>
          </a:p>
        </p:txBody>
      </p:sp>
      <p:sp>
        <p:nvSpPr>
          <p:cNvPr id="7" name="灯片编号占位符 6"/>
          <p:cNvSpPr>
            <a:spLocks noGrp="1"/>
          </p:cNvSpPr>
          <p:nvPr>
            <p:ph type="sldNum" sz="quarter" idx="12"/>
          </p:nvPr>
        </p:nvSpPr>
        <p:spPr/>
        <p:txBody>
          <a:bodyPr/>
          <a:lstStyle/>
          <a:p>
            <a:pPr>
              <a:defRPr/>
            </a:pPr>
            <a:fld id="{84ED0FBE-A003-43EB-9995-59E8E01C072D}" type="slidenum">
              <a:rPr lang="en-US" altLang="ko-KR" smtClean="0"/>
              <a:pPr>
                <a:defRPr/>
              </a:pPr>
              <a:t>‹#›</a:t>
            </a:fld>
            <a:endParaRPr lang="en-US" altLang="ko-KR"/>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BD5502E-AB10-4170-8CA1-065C3E7D919C}" type="datetimeFigureOut">
              <a:rPr lang="zh-CN" altLang="en-US" smtClean="0"/>
              <a:pPr/>
              <a:t>2017/10/13</a:t>
            </a:fld>
            <a:endParaRPr lang="zh-CN" altLang="en-US"/>
          </a:p>
        </p:txBody>
      </p:sp>
      <p:sp>
        <p:nvSpPr>
          <p:cNvPr id="6" name="页脚占位符 5"/>
          <p:cNvSpPr>
            <a:spLocks noGrp="1"/>
          </p:cNvSpPr>
          <p:nvPr>
            <p:ph type="ftr" sz="quarter" idx="11"/>
          </p:nvPr>
        </p:nvSpPr>
        <p:spPr/>
        <p:txBody>
          <a:bodyPr/>
          <a:lstStyle/>
          <a:p>
            <a:pPr>
              <a:defRPr/>
            </a:pPr>
            <a:endParaRPr lang="en-US" altLang="ko-KR"/>
          </a:p>
        </p:txBody>
      </p:sp>
      <p:sp>
        <p:nvSpPr>
          <p:cNvPr id="7" name="灯片编号占位符 6"/>
          <p:cNvSpPr>
            <a:spLocks noGrp="1"/>
          </p:cNvSpPr>
          <p:nvPr>
            <p:ph type="sldNum" sz="quarter" idx="12"/>
          </p:nvPr>
        </p:nvSpPr>
        <p:spPr/>
        <p:txBody>
          <a:bodyPr/>
          <a:lstStyle/>
          <a:p>
            <a:pPr>
              <a:defRPr/>
            </a:pPr>
            <a:fld id="{84ED0FBE-A003-43EB-9995-59E8E01C072D}" type="slidenum">
              <a:rPr lang="en-US" altLang="ko-KR" smtClean="0"/>
              <a:pPr>
                <a:defRPr/>
              </a:pPr>
              <a:t>‹#›</a:t>
            </a:fld>
            <a:endParaRPr lang="en-US" altLang="ko-KR"/>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D5502E-AB10-4170-8CA1-065C3E7D919C}" type="datetimeFigureOut">
              <a:rPr lang="zh-CN" altLang="en-US" smtClean="0"/>
              <a:pPr/>
              <a:t>2017/10/13</a:t>
            </a:fld>
            <a:endParaRPr lang="zh-CN" altLang="en-US"/>
          </a:p>
        </p:txBody>
      </p:sp>
      <p:sp>
        <p:nvSpPr>
          <p:cNvPr id="5" name="页脚占位符 4"/>
          <p:cNvSpPr>
            <a:spLocks noGrp="1"/>
          </p:cNvSpPr>
          <p:nvPr>
            <p:ph type="ftr" sz="quarter" idx="11"/>
          </p:nvPr>
        </p:nvSpPr>
        <p:spPr/>
        <p:txBody>
          <a:bodyPr/>
          <a:lstStyle/>
          <a:p>
            <a:pPr>
              <a:defRPr/>
            </a:pPr>
            <a:endParaRPr lang="en-US" altLang="ko-KR"/>
          </a:p>
        </p:txBody>
      </p:sp>
      <p:sp>
        <p:nvSpPr>
          <p:cNvPr id="6" name="灯片编号占位符 5"/>
          <p:cNvSpPr>
            <a:spLocks noGrp="1"/>
          </p:cNvSpPr>
          <p:nvPr>
            <p:ph type="sldNum" sz="quarter" idx="12"/>
          </p:nvPr>
        </p:nvSpPr>
        <p:spPr/>
        <p:txBody>
          <a:bodyPr/>
          <a:lstStyle/>
          <a:p>
            <a:pPr>
              <a:defRPr/>
            </a:pPr>
            <a:fld id="{84ED0FBE-A003-43EB-9995-59E8E01C072D}" type="slidenum">
              <a:rPr lang="en-US" altLang="ko-KR" smtClean="0"/>
              <a:pPr>
                <a:defRPr/>
              </a:pPr>
              <a:t>‹#›</a:t>
            </a:fld>
            <a:endParaRPr lang="en-US" altLang="ko-KR"/>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D5502E-AB10-4170-8CA1-065C3E7D919C}" type="datetimeFigureOut">
              <a:rPr lang="zh-CN" altLang="en-US" smtClean="0"/>
              <a:pPr/>
              <a:t>2017/10/13</a:t>
            </a:fld>
            <a:endParaRPr lang="zh-CN" altLang="en-US"/>
          </a:p>
        </p:txBody>
      </p:sp>
      <p:sp>
        <p:nvSpPr>
          <p:cNvPr id="5" name="页脚占位符 4"/>
          <p:cNvSpPr>
            <a:spLocks noGrp="1"/>
          </p:cNvSpPr>
          <p:nvPr>
            <p:ph type="ftr" sz="quarter" idx="11"/>
          </p:nvPr>
        </p:nvSpPr>
        <p:spPr/>
        <p:txBody>
          <a:bodyPr/>
          <a:lstStyle/>
          <a:p>
            <a:pPr>
              <a:defRPr/>
            </a:pPr>
            <a:endParaRPr lang="en-US" altLang="ko-KR"/>
          </a:p>
        </p:txBody>
      </p:sp>
      <p:sp>
        <p:nvSpPr>
          <p:cNvPr id="6" name="灯片编号占位符 5"/>
          <p:cNvSpPr>
            <a:spLocks noGrp="1"/>
          </p:cNvSpPr>
          <p:nvPr>
            <p:ph type="sldNum" sz="quarter" idx="12"/>
          </p:nvPr>
        </p:nvSpPr>
        <p:spPr/>
        <p:txBody>
          <a:bodyPr/>
          <a:lstStyle/>
          <a:p>
            <a:pPr>
              <a:defRPr/>
            </a:pPr>
            <a:fld id="{84ED0FBE-A003-43EB-9995-59E8E01C072D}" type="slidenum">
              <a:rPr lang="en-US" altLang="ko-KR" smtClean="0"/>
              <a:pPr>
                <a:defRPr/>
              </a:pPr>
              <a:t>‹#›</a:t>
            </a:fld>
            <a:endParaRPr lang="en-US" altLang="ko-KR"/>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5" name="Rectangle 6"/>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6" name="Rectangle 7"/>
          <p:cNvSpPr>
            <a:spLocks noGrp="1" noChangeArrowheads="1"/>
          </p:cNvSpPr>
          <p:nvPr>
            <p:ph type="sldNum" sz="quarter" idx="12"/>
          </p:nvPr>
        </p:nvSpPr>
        <p:spPr>
          <a:ln/>
        </p:spPr>
        <p:txBody>
          <a:bodyPr/>
          <a:lstStyle>
            <a:lvl1pPr>
              <a:defRPr/>
            </a:lvl1pPr>
          </a:lstStyle>
          <a:p>
            <a:pPr algn="r" rtl="0" fontAlgn="base">
              <a:spcBef>
                <a:spcPct val="0"/>
              </a:spcBef>
              <a:spcAft>
                <a:spcPct val="0"/>
              </a:spcAft>
              <a:defRPr/>
            </a:pPr>
            <a:fld id="{3E1939D1-0AD0-4380-8468-FED7804605A5}" type="slidenum">
              <a:rPr lang="en-US" altLang="ko-KR" sz="900" b="1" kern="1200">
                <a:solidFill>
                  <a:srgbClr val="000000"/>
                </a:solidFill>
                <a:latin typeface="Arial" pitchFamily="34" charset="0"/>
                <a:ea typeface="굴림" pitchFamily="34" charset="-127"/>
                <a:cs typeface="+mn-cs"/>
              </a:rPr>
              <a:pPr algn="r" rtl="0" fontAlgn="base">
                <a:spcBef>
                  <a:spcPct val="0"/>
                </a:spcBef>
                <a:spcAft>
                  <a:spcPct val="0"/>
                </a:spcAft>
                <a:defRPr/>
              </a:pPr>
              <a:t>‹#›</a:t>
            </a:fld>
            <a:endParaRPr lang="en-US" altLang="ko-KR" sz="900" b="1" kern="1200">
              <a:solidFill>
                <a:srgbClr val="000000"/>
              </a:solidFill>
              <a:latin typeface="Arial" pitchFamily="34" charset="0"/>
              <a:ea typeface="굴림" pitchFamily="34" charset="-127"/>
              <a:cs typeface="+mn-cs"/>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747838"/>
            <a:ext cx="4038600" cy="4378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47838"/>
            <a:ext cx="4038600" cy="4378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6" name="Rectangle 6"/>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7" name="Rectangle 7"/>
          <p:cNvSpPr>
            <a:spLocks noGrp="1" noChangeArrowheads="1"/>
          </p:cNvSpPr>
          <p:nvPr>
            <p:ph type="sldNum" sz="quarter" idx="12"/>
          </p:nvPr>
        </p:nvSpPr>
        <p:spPr>
          <a:ln/>
        </p:spPr>
        <p:txBody>
          <a:bodyPr/>
          <a:lstStyle>
            <a:lvl1pPr>
              <a:defRPr/>
            </a:lvl1pPr>
          </a:lstStyle>
          <a:p>
            <a:pPr algn="r" rtl="0" fontAlgn="base">
              <a:spcBef>
                <a:spcPct val="0"/>
              </a:spcBef>
              <a:spcAft>
                <a:spcPct val="0"/>
              </a:spcAft>
              <a:defRPr/>
            </a:pPr>
            <a:fld id="{E4A83343-BF61-4E08-B4F3-64E6248E3581}" type="slidenum">
              <a:rPr lang="en-US" altLang="ko-KR" sz="900" b="1" kern="1200">
                <a:solidFill>
                  <a:srgbClr val="000000"/>
                </a:solidFill>
                <a:latin typeface="Arial" pitchFamily="34" charset="0"/>
                <a:ea typeface="굴림" pitchFamily="34" charset="-127"/>
                <a:cs typeface="+mn-cs"/>
              </a:rPr>
              <a:pPr algn="r" rtl="0" fontAlgn="base">
                <a:spcBef>
                  <a:spcPct val="0"/>
                </a:spcBef>
                <a:spcAft>
                  <a:spcPct val="0"/>
                </a:spcAft>
                <a:defRPr/>
              </a:pPr>
              <a:t>‹#›</a:t>
            </a:fld>
            <a:endParaRPr lang="en-US" altLang="ko-KR" sz="900" b="1" kern="1200">
              <a:solidFill>
                <a:srgbClr val="000000"/>
              </a:solidFill>
              <a:latin typeface="Arial" pitchFamily="34" charset="0"/>
              <a:ea typeface="굴림" pitchFamily="34" charset="-127"/>
              <a:cs typeface="+mn-cs"/>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8" name="Rectangle 6"/>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9" name="Rectangle 7"/>
          <p:cNvSpPr>
            <a:spLocks noGrp="1" noChangeArrowheads="1"/>
          </p:cNvSpPr>
          <p:nvPr>
            <p:ph type="sldNum" sz="quarter" idx="12"/>
          </p:nvPr>
        </p:nvSpPr>
        <p:spPr>
          <a:ln/>
        </p:spPr>
        <p:txBody>
          <a:bodyPr/>
          <a:lstStyle>
            <a:lvl1pPr>
              <a:defRPr/>
            </a:lvl1pPr>
          </a:lstStyle>
          <a:p>
            <a:pPr algn="r" rtl="0" fontAlgn="base">
              <a:spcBef>
                <a:spcPct val="0"/>
              </a:spcBef>
              <a:spcAft>
                <a:spcPct val="0"/>
              </a:spcAft>
              <a:defRPr/>
            </a:pPr>
            <a:fld id="{C7FD3808-13F8-4F92-8E5F-8AAA81229BC6}" type="slidenum">
              <a:rPr lang="en-US" altLang="ko-KR" sz="900" b="1" kern="1200">
                <a:solidFill>
                  <a:srgbClr val="000000"/>
                </a:solidFill>
                <a:latin typeface="Arial" pitchFamily="34" charset="0"/>
                <a:ea typeface="굴림" pitchFamily="34" charset="-127"/>
                <a:cs typeface="+mn-cs"/>
              </a:rPr>
              <a:pPr algn="r" rtl="0" fontAlgn="base">
                <a:spcBef>
                  <a:spcPct val="0"/>
                </a:spcBef>
                <a:spcAft>
                  <a:spcPct val="0"/>
                </a:spcAft>
                <a:defRPr/>
              </a:pPr>
              <a:t>‹#›</a:t>
            </a:fld>
            <a:endParaRPr lang="en-US" altLang="ko-KR" sz="900" b="1" kern="1200">
              <a:solidFill>
                <a:srgbClr val="000000"/>
              </a:solidFill>
              <a:latin typeface="Arial" pitchFamily="34" charset="0"/>
              <a:ea typeface="굴림" pitchFamily="34" charset="-127"/>
              <a:cs typeface="+mn-cs"/>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4" name="Rectangle 6"/>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5" name="Rectangle 7"/>
          <p:cNvSpPr>
            <a:spLocks noGrp="1" noChangeArrowheads="1"/>
          </p:cNvSpPr>
          <p:nvPr>
            <p:ph type="sldNum" sz="quarter" idx="12"/>
          </p:nvPr>
        </p:nvSpPr>
        <p:spPr>
          <a:ln/>
        </p:spPr>
        <p:txBody>
          <a:bodyPr/>
          <a:lstStyle>
            <a:lvl1pPr>
              <a:defRPr/>
            </a:lvl1pPr>
          </a:lstStyle>
          <a:p>
            <a:pPr algn="r" rtl="0" fontAlgn="base">
              <a:spcBef>
                <a:spcPct val="0"/>
              </a:spcBef>
              <a:spcAft>
                <a:spcPct val="0"/>
              </a:spcAft>
              <a:defRPr/>
            </a:pPr>
            <a:fld id="{F1FA00C6-BDFA-4028-8A2D-A62EF83682C2}" type="slidenum">
              <a:rPr lang="en-US" altLang="ko-KR" sz="900" b="1" kern="1200">
                <a:solidFill>
                  <a:srgbClr val="000000"/>
                </a:solidFill>
                <a:latin typeface="Arial" pitchFamily="34" charset="0"/>
                <a:ea typeface="굴림" pitchFamily="34" charset="-127"/>
                <a:cs typeface="+mn-cs"/>
              </a:rPr>
              <a:pPr algn="r" rtl="0" fontAlgn="base">
                <a:spcBef>
                  <a:spcPct val="0"/>
                </a:spcBef>
                <a:spcAft>
                  <a:spcPct val="0"/>
                </a:spcAft>
                <a:defRPr/>
              </a:pPr>
              <a:t>‹#›</a:t>
            </a:fld>
            <a:endParaRPr lang="en-US" altLang="ko-KR" sz="900" b="1" kern="1200">
              <a:solidFill>
                <a:srgbClr val="000000"/>
              </a:solidFill>
              <a:latin typeface="Arial" pitchFamily="34" charset="0"/>
              <a:ea typeface="굴림" pitchFamily="34" charset="-127"/>
              <a:cs typeface="+mn-cs"/>
            </a:endParaRP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3" name="Rectangle 6"/>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4" name="Rectangle 7"/>
          <p:cNvSpPr>
            <a:spLocks noGrp="1" noChangeArrowheads="1"/>
          </p:cNvSpPr>
          <p:nvPr>
            <p:ph type="sldNum" sz="quarter" idx="12"/>
          </p:nvPr>
        </p:nvSpPr>
        <p:spPr>
          <a:ln/>
        </p:spPr>
        <p:txBody>
          <a:bodyPr/>
          <a:lstStyle>
            <a:lvl1pPr>
              <a:defRPr/>
            </a:lvl1pPr>
          </a:lstStyle>
          <a:p>
            <a:pPr algn="r" rtl="0" fontAlgn="base">
              <a:spcBef>
                <a:spcPct val="0"/>
              </a:spcBef>
              <a:spcAft>
                <a:spcPct val="0"/>
              </a:spcAft>
              <a:defRPr/>
            </a:pPr>
            <a:fld id="{024F7C15-9F1E-4221-9018-51E2263F3273}" type="slidenum">
              <a:rPr lang="en-US" altLang="ko-KR" sz="900" b="1" kern="1200">
                <a:solidFill>
                  <a:srgbClr val="000000"/>
                </a:solidFill>
                <a:latin typeface="Arial" pitchFamily="34" charset="0"/>
                <a:ea typeface="굴림" pitchFamily="34" charset="-127"/>
                <a:cs typeface="+mn-cs"/>
              </a:rPr>
              <a:pPr algn="r" rtl="0" fontAlgn="base">
                <a:spcBef>
                  <a:spcPct val="0"/>
                </a:spcBef>
                <a:spcAft>
                  <a:spcPct val="0"/>
                </a:spcAft>
                <a:defRPr/>
              </a:pPr>
              <a:t>‹#›</a:t>
            </a:fld>
            <a:endParaRPr lang="en-US" altLang="ko-KR" sz="900" b="1" kern="1200">
              <a:solidFill>
                <a:srgbClr val="000000"/>
              </a:solidFill>
              <a:latin typeface="Arial" pitchFamily="34" charset="0"/>
              <a:ea typeface="굴림" pitchFamily="34" charset="-127"/>
              <a:cs typeface="+mn-cs"/>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6" name="Rectangle 6"/>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7" name="Rectangle 7"/>
          <p:cNvSpPr>
            <a:spLocks noGrp="1" noChangeArrowheads="1"/>
          </p:cNvSpPr>
          <p:nvPr>
            <p:ph type="sldNum" sz="quarter" idx="12"/>
          </p:nvPr>
        </p:nvSpPr>
        <p:spPr>
          <a:ln/>
        </p:spPr>
        <p:txBody>
          <a:bodyPr/>
          <a:lstStyle>
            <a:lvl1pPr>
              <a:defRPr/>
            </a:lvl1pPr>
          </a:lstStyle>
          <a:p>
            <a:pPr algn="r" rtl="0" fontAlgn="base">
              <a:spcBef>
                <a:spcPct val="0"/>
              </a:spcBef>
              <a:spcAft>
                <a:spcPct val="0"/>
              </a:spcAft>
              <a:defRPr/>
            </a:pPr>
            <a:fld id="{E63A3819-DB66-4625-9763-3CF2BCA4A163}" type="slidenum">
              <a:rPr lang="en-US" altLang="ko-KR" sz="900" b="1" kern="1200">
                <a:solidFill>
                  <a:srgbClr val="000000"/>
                </a:solidFill>
                <a:latin typeface="Arial" pitchFamily="34" charset="0"/>
                <a:ea typeface="굴림" pitchFamily="34" charset="-127"/>
                <a:cs typeface="+mn-cs"/>
              </a:rPr>
              <a:pPr algn="r" rtl="0" fontAlgn="base">
                <a:spcBef>
                  <a:spcPct val="0"/>
                </a:spcBef>
                <a:spcAft>
                  <a:spcPct val="0"/>
                </a:spcAft>
                <a:defRPr/>
              </a:pPr>
              <a:t>‹#›</a:t>
            </a:fld>
            <a:endParaRPr lang="en-US" altLang="ko-KR" sz="900" b="1" kern="1200">
              <a:solidFill>
                <a:srgbClr val="000000"/>
              </a:solidFill>
              <a:latin typeface="Arial" pitchFamily="34" charset="0"/>
              <a:ea typeface="굴림" pitchFamily="34" charset="-127"/>
              <a:cs typeface="+mn-cs"/>
            </a:endParaRP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6" name="Rectangle 6"/>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altLang="ko-KR" sz="1400" kern="1200">
              <a:solidFill>
                <a:srgbClr val="000000"/>
              </a:solidFill>
              <a:latin typeface="Arial" pitchFamily="34" charset="0"/>
              <a:ea typeface="굴림" pitchFamily="34" charset="-127"/>
              <a:cs typeface="+mn-cs"/>
            </a:endParaRPr>
          </a:p>
        </p:txBody>
      </p:sp>
      <p:sp>
        <p:nvSpPr>
          <p:cNvPr id="7" name="Rectangle 7"/>
          <p:cNvSpPr>
            <a:spLocks noGrp="1" noChangeArrowheads="1"/>
          </p:cNvSpPr>
          <p:nvPr>
            <p:ph type="sldNum" sz="quarter" idx="12"/>
          </p:nvPr>
        </p:nvSpPr>
        <p:spPr>
          <a:ln/>
        </p:spPr>
        <p:txBody>
          <a:bodyPr/>
          <a:lstStyle>
            <a:lvl1pPr>
              <a:defRPr/>
            </a:lvl1pPr>
          </a:lstStyle>
          <a:p>
            <a:pPr algn="r" rtl="0" fontAlgn="base">
              <a:spcBef>
                <a:spcPct val="0"/>
              </a:spcBef>
              <a:spcAft>
                <a:spcPct val="0"/>
              </a:spcAft>
              <a:defRPr/>
            </a:pPr>
            <a:fld id="{861DFED6-D5D4-408B-B7E7-3ADEDF983B54}" type="slidenum">
              <a:rPr lang="en-US" altLang="ko-KR" sz="900" b="1" kern="1200">
                <a:solidFill>
                  <a:srgbClr val="000000"/>
                </a:solidFill>
                <a:latin typeface="Arial" pitchFamily="34" charset="0"/>
                <a:ea typeface="굴림" pitchFamily="34" charset="-127"/>
                <a:cs typeface="+mn-cs"/>
              </a:rPr>
              <a:pPr algn="r" rtl="0" fontAlgn="base">
                <a:spcBef>
                  <a:spcPct val="0"/>
                </a:spcBef>
                <a:spcAft>
                  <a:spcPct val="0"/>
                </a:spcAft>
                <a:defRPr/>
              </a:pPr>
              <a:t>‹#›</a:t>
            </a:fld>
            <a:endParaRPr lang="en-US" altLang="ko-KR" sz="900" b="1" kern="1200">
              <a:solidFill>
                <a:srgbClr val="000000"/>
              </a:solidFill>
              <a:latin typeface="Arial" pitchFamily="34" charset="0"/>
              <a:ea typeface="굴림" pitchFamily="34" charset="-127"/>
              <a:cs typeface="+mn-cs"/>
            </a:endParaRP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30850" name="Rectangle 2"/>
          <p:cNvSpPr>
            <a:spLocks noChangeArrowheads="1"/>
          </p:cNvSpPr>
          <p:nvPr/>
        </p:nvSpPr>
        <p:spPr bwMode="auto">
          <a:xfrm>
            <a:off x="0" y="0"/>
            <a:ext cx="9144000" cy="765175"/>
          </a:xfrm>
          <a:prstGeom prst="rect">
            <a:avLst/>
          </a:prstGeom>
          <a:gradFill rotWithShape="1">
            <a:gsLst>
              <a:gs pos="0">
                <a:srgbClr val="6699FF">
                  <a:gamma/>
                  <a:shade val="56078"/>
                  <a:invGamma/>
                </a:srgbClr>
              </a:gs>
              <a:gs pos="50000">
                <a:srgbClr val="6699FF">
                  <a:alpha val="98000"/>
                </a:srgbClr>
              </a:gs>
              <a:gs pos="100000">
                <a:srgbClr val="6699FF">
                  <a:gamma/>
                  <a:shade val="56078"/>
                  <a:invGamma/>
                </a:srgbClr>
              </a:gs>
            </a:gsLst>
            <a:lin ang="0" scaled="1"/>
          </a:gradFill>
          <a:ln w="9525" algn="ctr">
            <a:noFill/>
            <a:miter lim="800000"/>
            <a:headEnd/>
            <a:tailEnd/>
          </a:ln>
          <a:effectLst/>
        </p:spPr>
        <p:txBody>
          <a:bodyPr wrap="none" anchor="ctr"/>
          <a:lstStyle/>
          <a:p>
            <a:pPr algn="ctr" rtl="0" eaLnBrk="0" fontAlgn="base">
              <a:spcBef>
                <a:spcPct val="20000"/>
              </a:spcBef>
              <a:spcAft>
                <a:spcPct val="0"/>
              </a:spcAft>
              <a:buClr>
                <a:srgbClr val="3333CC"/>
              </a:buClr>
              <a:buFont typeface="Wingdings" pitchFamily="2" charset="2"/>
              <a:buNone/>
              <a:defRPr/>
            </a:pPr>
            <a:endParaRPr kumimoji="1" lang="en-US" b="1" i="1" kern="1200">
              <a:solidFill>
                <a:srgbClr val="000000"/>
              </a:solidFill>
              <a:latin typeface="Arial" pitchFamily="34" charset="0"/>
              <a:ea typeface="굴림" pitchFamily="34" charset="-127"/>
              <a:cs typeface="+mn-cs"/>
            </a:endParaRPr>
          </a:p>
        </p:txBody>
      </p:sp>
      <p:sp>
        <p:nvSpPr>
          <p:cNvPr id="1230851" name="Rectangle 3"/>
          <p:cNvSpPr>
            <a:spLocks noGrp="1" noChangeArrowheads="1"/>
          </p:cNvSpPr>
          <p:nvPr>
            <p:ph type="title"/>
          </p:nvPr>
        </p:nvSpPr>
        <p:spPr bwMode="auto">
          <a:xfrm>
            <a:off x="457200" y="76200"/>
            <a:ext cx="8229600" cy="688975"/>
          </a:xfrm>
          <a:prstGeom prst="rect">
            <a:avLst/>
          </a:prstGeom>
          <a:noFill/>
          <a:ln w="9525">
            <a:noFill/>
            <a:miter lim="800000"/>
            <a:headEnd/>
            <a:tailEnd/>
          </a:ln>
          <a:effectLst>
            <a:outerShdw dist="35921" dir="2700000" algn="ctr" rotWithShape="0">
              <a:schemeClr val="tx1"/>
            </a:outerShdw>
          </a:effectLst>
        </p:spPr>
        <p:txBody>
          <a:bodyPr vert="horz" wrap="square" lIns="91440" tIns="45720" rIns="91440" bIns="45720" numCol="1" anchor="ctr" anchorCtr="0" compatLnSpc="1">
            <a:prstTxWarp prst="textNoShape">
              <a:avLst/>
            </a:prstTxWarp>
          </a:bodyPr>
          <a:lstStyle/>
          <a:p>
            <a:pPr lvl="0"/>
            <a:r>
              <a:rPr lang="en-US" altLang="ko-KR" smtClean="0"/>
              <a:t>Click To Edit Master Title Style</a:t>
            </a:r>
          </a:p>
        </p:txBody>
      </p:sp>
      <p:sp>
        <p:nvSpPr>
          <p:cNvPr id="1030" name="Rectangle 4"/>
          <p:cNvSpPr>
            <a:spLocks noGrp="1" noChangeArrowheads="1"/>
          </p:cNvSpPr>
          <p:nvPr>
            <p:ph type="body" idx="1"/>
          </p:nvPr>
        </p:nvSpPr>
        <p:spPr bwMode="auto">
          <a:xfrm>
            <a:off x="457200" y="1747838"/>
            <a:ext cx="8229600" cy="4378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p>
        </p:txBody>
      </p:sp>
      <p:sp>
        <p:nvSpPr>
          <p:cNvPr id="1230853"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a:spcBef>
                <a:spcPct val="0"/>
              </a:spcBef>
              <a:buClrTx/>
              <a:buFontTx/>
              <a:buNone/>
              <a:defRPr kumimoji="0" sz="1400" b="0" i="0">
                <a:latin typeface="Arial" pitchFamily="34" charset="0"/>
              </a:defRPr>
            </a:lvl1pPr>
          </a:lstStyle>
          <a:p>
            <a:pPr rtl="0" fontAlgn="base">
              <a:spcAft>
                <a:spcPct val="0"/>
              </a:spcAft>
              <a:defRPr/>
            </a:pPr>
            <a:endParaRPr lang="en-US" altLang="ko-KR" kern="1200">
              <a:solidFill>
                <a:srgbClr val="000000"/>
              </a:solidFill>
              <a:ea typeface="굴림" pitchFamily="34" charset="-127"/>
              <a:cs typeface="+mn-cs"/>
            </a:endParaRPr>
          </a:p>
        </p:txBody>
      </p:sp>
      <p:sp>
        <p:nvSpPr>
          <p:cNvPr id="1230854"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a:spcBef>
                <a:spcPct val="0"/>
              </a:spcBef>
              <a:buClrTx/>
              <a:buFontTx/>
              <a:buNone/>
              <a:defRPr kumimoji="0" sz="1400" b="0" i="0">
                <a:latin typeface="Arial" pitchFamily="34" charset="0"/>
              </a:defRPr>
            </a:lvl1pPr>
          </a:lstStyle>
          <a:p>
            <a:pPr algn="ctr" rtl="0" fontAlgn="base">
              <a:spcAft>
                <a:spcPct val="0"/>
              </a:spcAft>
              <a:defRPr/>
            </a:pPr>
            <a:endParaRPr lang="en-US" altLang="ko-KR" kern="1200">
              <a:solidFill>
                <a:srgbClr val="000000"/>
              </a:solidFill>
              <a:ea typeface="굴림" pitchFamily="34" charset="-127"/>
              <a:cs typeface="+mn-cs"/>
            </a:endParaRPr>
          </a:p>
        </p:txBody>
      </p:sp>
      <p:sp>
        <p:nvSpPr>
          <p:cNvPr id="1230855" name="Rectangle 7"/>
          <p:cNvSpPr>
            <a:spLocks noGrp="1" noChangeArrowheads="1"/>
          </p:cNvSpPr>
          <p:nvPr>
            <p:ph type="sldNum" sz="quarter" idx="4"/>
          </p:nvPr>
        </p:nvSpPr>
        <p:spPr bwMode="auto">
          <a:xfrm>
            <a:off x="8342313" y="6657975"/>
            <a:ext cx="838200" cy="371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a:spcBef>
                <a:spcPct val="0"/>
              </a:spcBef>
              <a:buClrTx/>
              <a:buFontTx/>
              <a:buNone/>
              <a:defRPr kumimoji="0" sz="900" i="0">
                <a:latin typeface="Arial" pitchFamily="34" charset="0"/>
              </a:defRPr>
            </a:lvl1pPr>
          </a:lstStyle>
          <a:p>
            <a:pPr rtl="0" fontAlgn="base">
              <a:spcAft>
                <a:spcPct val="0"/>
              </a:spcAft>
              <a:defRPr/>
            </a:pPr>
            <a:fld id="{F3C8B79E-BE0F-41BA-8CE1-A1B9FC617B65}" type="slidenum">
              <a:rPr lang="en-US" altLang="ko-KR" b="1" kern="1200">
                <a:solidFill>
                  <a:srgbClr val="000000"/>
                </a:solidFill>
                <a:ea typeface="굴림" pitchFamily="34" charset="-127"/>
                <a:cs typeface="+mn-cs"/>
              </a:rPr>
              <a:pPr rtl="0" fontAlgn="base">
                <a:spcAft>
                  <a:spcPct val="0"/>
                </a:spcAft>
                <a:defRPr/>
              </a:pPr>
              <a:t>‹#›</a:t>
            </a:fld>
            <a:endParaRPr lang="en-US" altLang="ko-KR" b="1" kern="1200">
              <a:solidFill>
                <a:srgbClr val="000000"/>
              </a:solidFill>
              <a:ea typeface="굴림" pitchFamily="34" charset="-127"/>
              <a:cs typeface="+mn-cs"/>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ransition>
    <p:fade/>
  </p:transition>
  <p:timing>
    <p:tnLst>
      <p:par>
        <p:cTn id="1" dur="indefinite" restart="never" nodeType="tmRoot"/>
      </p:par>
    </p:tnLst>
  </p:timing>
  <p:hf hdr="0" ftr="0" dt="0"/>
  <p:txStyles>
    <p:titleStyle>
      <a:lvl1pPr algn="l" rtl="0" eaLnBrk="0" fontAlgn="base" latinLnBrk="1" hangingPunct="0">
        <a:lnSpc>
          <a:spcPct val="85000"/>
        </a:lnSpc>
        <a:spcBef>
          <a:spcPct val="0"/>
        </a:spcBef>
        <a:spcAft>
          <a:spcPct val="0"/>
        </a:spcAft>
        <a:defRPr kumimoji="1" sz="3200" b="1">
          <a:solidFill>
            <a:schemeClr val="bg1"/>
          </a:solidFill>
          <a:latin typeface="+mj-lt"/>
          <a:ea typeface="+mj-ea"/>
          <a:cs typeface="+mj-cs"/>
        </a:defRPr>
      </a:lvl1pPr>
      <a:lvl2pPr algn="l" rtl="0" eaLnBrk="0" fontAlgn="base" latinLnBrk="1" hangingPunct="0">
        <a:lnSpc>
          <a:spcPct val="85000"/>
        </a:lnSpc>
        <a:spcBef>
          <a:spcPct val="0"/>
        </a:spcBef>
        <a:spcAft>
          <a:spcPct val="0"/>
        </a:spcAft>
        <a:defRPr kumimoji="1" sz="3200" b="1">
          <a:solidFill>
            <a:schemeClr val="bg1"/>
          </a:solidFill>
          <a:latin typeface="Arial" pitchFamily="34" charset="0"/>
          <a:ea typeface="굴림" pitchFamily="34" charset="-127"/>
        </a:defRPr>
      </a:lvl2pPr>
      <a:lvl3pPr algn="l" rtl="0" eaLnBrk="0" fontAlgn="base" latinLnBrk="1" hangingPunct="0">
        <a:lnSpc>
          <a:spcPct val="85000"/>
        </a:lnSpc>
        <a:spcBef>
          <a:spcPct val="0"/>
        </a:spcBef>
        <a:spcAft>
          <a:spcPct val="0"/>
        </a:spcAft>
        <a:defRPr kumimoji="1" sz="3200" b="1">
          <a:solidFill>
            <a:schemeClr val="bg1"/>
          </a:solidFill>
          <a:latin typeface="Arial" pitchFamily="34" charset="0"/>
          <a:ea typeface="굴림" pitchFamily="34" charset="-127"/>
        </a:defRPr>
      </a:lvl3pPr>
      <a:lvl4pPr algn="l" rtl="0" eaLnBrk="0" fontAlgn="base" latinLnBrk="1" hangingPunct="0">
        <a:lnSpc>
          <a:spcPct val="85000"/>
        </a:lnSpc>
        <a:spcBef>
          <a:spcPct val="0"/>
        </a:spcBef>
        <a:spcAft>
          <a:spcPct val="0"/>
        </a:spcAft>
        <a:defRPr kumimoji="1" sz="3200" b="1">
          <a:solidFill>
            <a:schemeClr val="bg1"/>
          </a:solidFill>
          <a:latin typeface="Arial" pitchFamily="34" charset="0"/>
          <a:ea typeface="굴림" pitchFamily="34" charset="-127"/>
        </a:defRPr>
      </a:lvl4pPr>
      <a:lvl5pPr algn="l" rtl="0" eaLnBrk="0" fontAlgn="base" latinLnBrk="1" hangingPunct="0">
        <a:lnSpc>
          <a:spcPct val="85000"/>
        </a:lnSpc>
        <a:spcBef>
          <a:spcPct val="0"/>
        </a:spcBef>
        <a:spcAft>
          <a:spcPct val="0"/>
        </a:spcAft>
        <a:defRPr kumimoji="1" sz="3200" b="1">
          <a:solidFill>
            <a:schemeClr val="bg1"/>
          </a:solidFill>
          <a:latin typeface="Arial" pitchFamily="34" charset="0"/>
          <a:ea typeface="굴림" pitchFamily="34" charset="-127"/>
        </a:defRPr>
      </a:lvl5pPr>
      <a:lvl6pPr marL="457200" algn="l" rtl="0" fontAlgn="base" latinLnBrk="1">
        <a:lnSpc>
          <a:spcPct val="85000"/>
        </a:lnSpc>
        <a:spcBef>
          <a:spcPct val="0"/>
        </a:spcBef>
        <a:spcAft>
          <a:spcPct val="0"/>
        </a:spcAft>
        <a:defRPr kumimoji="1" sz="3200" b="1">
          <a:solidFill>
            <a:schemeClr val="bg1"/>
          </a:solidFill>
          <a:latin typeface="Arial" pitchFamily="34" charset="0"/>
          <a:ea typeface="굴림" pitchFamily="34" charset="-127"/>
        </a:defRPr>
      </a:lvl6pPr>
      <a:lvl7pPr marL="914400" algn="l" rtl="0" fontAlgn="base" latinLnBrk="1">
        <a:lnSpc>
          <a:spcPct val="85000"/>
        </a:lnSpc>
        <a:spcBef>
          <a:spcPct val="0"/>
        </a:spcBef>
        <a:spcAft>
          <a:spcPct val="0"/>
        </a:spcAft>
        <a:defRPr kumimoji="1" sz="3200" b="1">
          <a:solidFill>
            <a:schemeClr val="bg1"/>
          </a:solidFill>
          <a:latin typeface="Arial" pitchFamily="34" charset="0"/>
          <a:ea typeface="굴림" pitchFamily="34" charset="-127"/>
        </a:defRPr>
      </a:lvl7pPr>
      <a:lvl8pPr marL="1371600" algn="l" rtl="0" fontAlgn="base" latinLnBrk="1">
        <a:lnSpc>
          <a:spcPct val="85000"/>
        </a:lnSpc>
        <a:spcBef>
          <a:spcPct val="0"/>
        </a:spcBef>
        <a:spcAft>
          <a:spcPct val="0"/>
        </a:spcAft>
        <a:defRPr kumimoji="1" sz="3200" b="1">
          <a:solidFill>
            <a:schemeClr val="bg1"/>
          </a:solidFill>
          <a:latin typeface="Arial" pitchFamily="34" charset="0"/>
          <a:ea typeface="굴림" pitchFamily="34" charset="-127"/>
        </a:defRPr>
      </a:lvl8pPr>
      <a:lvl9pPr marL="1828800" algn="l" rtl="0" fontAlgn="base" latinLnBrk="1">
        <a:lnSpc>
          <a:spcPct val="85000"/>
        </a:lnSpc>
        <a:spcBef>
          <a:spcPct val="0"/>
        </a:spcBef>
        <a:spcAft>
          <a:spcPct val="0"/>
        </a:spcAft>
        <a:defRPr kumimoji="1" sz="3200" b="1">
          <a:solidFill>
            <a:schemeClr val="bg1"/>
          </a:solidFill>
          <a:latin typeface="Arial" pitchFamily="34" charset="0"/>
          <a:ea typeface="굴림" pitchFamily="34" charset="-127"/>
        </a:defRPr>
      </a:lvl9pPr>
    </p:titleStyle>
    <p:bodyStyle>
      <a:lvl1pPr marL="342900" indent="-342900" algn="l" rtl="0" eaLnBrk="0" fontAlgn="base" latinLnBrk="1" hangingPunct="0">
        <a:spcBef>
          <a:spcPct val="20000"/>
        </a:spcBef>
        <a:spcAft>
          <a:spcPct val="0"/>
        </a:spcAft>
        <a:buClr>
          <a:srgbClr val="0000FF"/>
        </a:buClr>
        <a:buFont typeface="Wingdings" pitchFamily="2" charset="2"/>
        <a:buChar char="q"/>
        <a:defRPr kumimoji="1">
          <a:solidFill>
            <a:schemeClr val="tx1"/>
          </a:solidFill>
          <a:latin typeface="+mn-lt"/>
          <a:ea typeface="+mn-ea"/>
          <a:cs typeface="+mn-cs"/>
        </a:defRPr>
      </a:lvl1pPr>
      <a:lvl2pPr marL="742950" indent="-285750" algn="l" rtl="0" eaLnBrk="0" fontAlgn="base" latinLnBrk="1" hangingPunct="0">
        <a:spcBef>
          <a:spcPct val="20000"/>
        </a:spcBef>
        <a:spcAft>
          <a:spcPct val="0"/>
        </a:spcAft>
        <a:buClr>
          <a:srgbClr val="0000FF"/>
        </a:buClr>
        <a:buSzPct val="80000"/>
        <a:buFont typeface="Wingdings" pitchFamily="2" charset="2"/>
        <a:buChar char="q"/>
        <a:defRPr kumimoji="1" sz="1600">
          <a:solidFill>
            <a:schemeClr val="tx1"/>
          </a:solidFill>
          <a:latin typeface="+mn-lt"/>
          <a:ea typeface="+mn-ea"/>
        </a:defRPr>
      </a:lvl2pPr>
      <a:lvl3pPr marL="1143000" indent="-228600" algn="l" rtl="0" eaLnBrk="0" fontAlgn="base" latinLnBrk="1" hangingPunct="0">
        <a:spcBef>
          <a:spcPct val="20000"/>
        </a:spcBef>
        <a:spcAft>
          <a:spcPct val="0"/>
        </a:spcAft>
        <a:buClr>
          <a:srgbClr val="FF9900"/>
        </a:buClr>
        <a:buChar char="•"/>
        <a:defRPr kumimoji="1" sz="1400">
          <a:solidFill>
            <a:schemeClr val="tx1"/>
          </a:solidFill>
          <a:latin typeface="+mn-lt"/>
          <a:ea typeface="+mn-ea"/>
        </a:defRPr>
      </a:lvl3pPr>
      <a:lvl4pPr marL="1600200" indent="-228600" algn="l" rtl="0" eaLnBrk="0" fontAlgn="base" latinLnBrk="1" hangingPunct="0">
        <a:spcBef>
          <a:spcPct val="20000"/>
        </a:spcBef>
        <a:spcAft>
          <a:spcPct val="0"/>
        </a:spcAft>
        <a:buClr>
          <a:srgbClr val="FF9900"/>
        </a:buClr>
        <a:buChar char="–"/>
        <a:defRPr kumimoji="1" sz="1400">
          <a:solidFill>
            <a:schemeClr val="tx1"/>
          </a:solidFill>
          <a:latin typeface="+mn-lt"/>
          <a:ea typeface="+mn-ea"/>
        </a:defRPr>
      </a:lvl4pPr>
      <a:lvl5pPr marL="2057400" indent="-228600" algn="l" rtl="0" eaLnBrk="0" fontAlgn="base" latinLnBrk="1" hangingPunct="0">
        <a:spcBef>
          <a:spcPct val="20000"/>
        </a:spcBef>
        <a:spcAft>
          <a:spcPct val="0"/>
        </a:spcAft>
        <a:buClr>
          <a:srgbClr val="FF9900"/>
        </a:buClr>
        <a:buChar char="»"/>
        <a:defRPr kumimoji="1" sz="1400">
          <a:solidFill>
            <a:schemeClr val="tx1"/>
          </a:solidFill>
          <a:latin typeface="+mn-lt"/>
          <a:ea typeface="+mn-ea"/>
        </a:defRPr>
      </a:lvl5pPr>
      <a:lvl6pPr marL="2514600" indent="-228600" algn="l" rtl="0" fontAlgn="base" latinLnBrk="1">
        <a:spcBef>
          <a:spcPct val="20000"/>
        </a:spcBef>
        <a:spcAft>
          <a:spcPct val="0"/>
        </a:spcAft>
        <a:buClr>
          <a:srgbClr val="FF9900"/>
        </a:buClr>
        <a:buChar char="»"/>
        <a:defRPr kumimoji="1" sz="1400">
          <a:solidFill>
            <a:schemeClr val="tx1"/>
          </a:solidFill>
          <a:latin typeface="+mn-lt"/>
          <a:ea typeface="+mn-ea"/>
        </a:defRPr>
      </a:lvl6pPr>
      <a:lvl7pPr marL="2971800" indent="-228600" algn="l" rtl="0" fontAlgn="base" latinLnBrk="1">
        <a:spcBef>
          <a:spcPct val="20000"/>
        </a:spcBef>
        <a:spcAft>
          <a:spcPct val="0"/>
        </a:spcAft>
        <a:buClr>
          <a:srgbClr val="FF9900"/>
        </a:buClr>
        <a:buChar char="»"/>
        <a:defRPr kumimoji="1" sz="1400">
          <a:solidFill>
            <a:schemeClr val="tx1"/>
          </a:solidFill>
          <a:latin typeface="+mn-lt"/>
          <a:ea typeface="+mn-ea"/>
        </a:defRPr>
      </a:lvl7pPr>
      <a:lvl8pPr marL="3429000" indent="-228600" algn="l" rtl="0" fontAlgn="base" latinLnBrk="1">
        <a:spcBef>
          <a:spcPct val="20000"/>
        </a:spcBef>
        <a:spcAft>
          <a:spcPct val="0"/>
        </a:spcAft>
        <a:buClr>
          <a:srgbClr val="FF9900"/>
        </a:buClr>
        <a:buChar char="»"/>
        <a:defRPr kumimoji="1" sz="1400">
          <a:solidFill>
            <a:schemeClr val="tx1"/>
          </a:solidFill>
          <a:latin typeface="+mn-lt"/>
          <a:ea typeface="+mn-ea"/>
        </a:defRPr>
      </a:lvl8pPr>
      <a:lvl9pPr marL="3886200" indent="-228600" algn="l" rtl="0" fontAlgn="base" latinLnBrk="1">
        <a:spcBef>
          <a:spcPct val="20000"/>
        </a:spcBef>
        <a:spcAft>
          <a:spcPct val="0"/>
        </a:spcAft>
        <a:buClr>
          <a:srgbClr val="FF9900"/>
        </a:buClr>
        <a:buChar char="»"/>
        <a:defRPr kumimoji="1" sz="14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fontAlgn="base">
              <a:spcAft>
                <a:spcPct val="0"/>
              </a:spcAft>
              <a:defRPr/>
            </a:pPr>
            <a:endParaRPr lang="en-US" altLang="ko-KR" kern="1200">
              <a:solidFill>
                <a:srgbClr val="000000"/>
              </a:solidFill>
              <a:ea typeface="굴림" pitchFamily="34" charset="-127"/>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ctr" rtl="0" fontAlgn="base">
              <a:spcAft>
                <a:spcPct val="0"/>
              </a:spcAft>
              <a:defRPr/>
            </a:pPr>
            <a:endParaRPr lang="en-US" altLang="ko-KR" kern="1200">
              <a:solidFill>
                <a:srgbClr val="000000"/>
              </a:solidFill>
              <a:ea typeface="굴림" pitchFamily="34" charset="-127"/>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fontAlgn="base">
              <a:spcAft>
                <a:spcPct val="0"/>
              </a:spcAft>
              <a:defRPr/>
            </a:pPr>
            <a:fld id="{F3C8B79E-BE0F-41BA-8CE1-A1B9FC617B65}" type="slidenum">
              <a:rPr lang="en-US" altLang="ko-KR" b="1" kern="1200" smtClean="0">
                <a:solidFill>
                  <a:srgbClr val="000000"/>
                </a:solidFill>
                <a:ea typeface="굴림" pitchFamily="34" charset="-127"/>
                <a:cs typeface="+mn-cs"/>
              </a:rPr>
              <a:pPr rtl="0" fontAlgn="base">
                <a:spcAft>
                  <a:spcPct val="0"/>
                </a:spcAft>
                <a:defRPr/>
              </a:pPr>
              <a:t>‹#›</a:t>
            </a:fld>
            <a:endParaRPr lang="en-US" altLang="ko-KR" b="1" kern="1200">
              <a:solidFill>
                <a:srgbClr val="000000"/>
              </a:solidFill>
              <a:ea typeface="굴림" pitchFamily="34" charset="-127"/>
              <a:cs typeface="+mn-cs"/>
            </a:endParaRPr>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3"/>
          <p:cNvSpPr>
            <a:spLocks noGrp="1"/>
          </p:cNvSpPr>
          <p:nvPr>
            <p:ph type="ctrTitle"/>
          </p:nvPr>
        </p:nvSpPr>
        <p:spPr>
          <a:xfrm>
            <a:off x="1132285" y="1165225"/>
            <a:ext cx="6858000" cy="2387600"/>
          </a:xfrm>
        </p:spPr>
        <p:txBody>
          <a:bodyPr/>
          <a:lstStyle/>
          <a:p>
            <a:pPr eaLnBrk="1" hangingPunct="1"/>
            <a:r>
              <a:rPr lang="fi-FI" altLang="zh-CN" dirty="0" smtClean="0">
                <a:ea typeface="宋体" pitchFamily="2" charset="-122"/>
              </a:rPr>
              <a:t>Way Forward on Minimum CHBW and SCS for SS/PBCH</a:t>
            </a:r>
            <a:endParaRPr lang="en-GB" altLang="zh-CN" dirty="0" smtClean="0">
              <a:ea typeface="宋体" pitchFamily="2" charset="-122"/>
            </a:endParaRPr>
          </a:p>
        </p:txBody>
      </p:sp>
      <p:sp>
        <p:nvSpPr>
          <p:cNvPr id="2051" name="Subtitle 4"/>
          <p:cNvSpPr>
            <a:spLocks noGrp="1"/>
          </p:cNvSpPr>
          <p:nvPr>
            <p:ph type="subTitle" idx="1"/>
          </p:nvPr>
        </p:nvSpPr>
        <p:spPr/>
        <p:txBody>
          <a:bodyPr>
            <a:normAutofit fontScale="92500"/>
          </a:bodyPr>
          <a:lstStyle/>
          <a:p>
            <a:pPr eaLnBrk="1" hangingPunct="1"/>
            <a:r>
              <a:rPr lang="en-GB" altLang="zh-CN" dirty="0" smtClean="0">
                <a:ea typeface="宋体" pitchFamily="2" charset="-122"/>
              </a:rPr>
              <a:t>Samsung</a:t>
            </a:r>
            <a:r>
              <a:rPr lang="en-US" altLang="zh-CN" dirty="0" smtClean="0">
                <a:ea typeface="宋体" pitchFamily="2" charset="-122"/>
              </a:rPr>
              <a:t>, NTT DoCoMo, KDDI, Softbank, Verizon, Dish Network, T-Mobile USA, Verizon, </a:t>
            </a:r>
            <a:r>
              <a:rPr lang="en-US" altLang="zh-CN" err="1" smtClean="0">
                <a:ea typeface="宋体" pitchFamily="2" charset="-122"/>
              </a:rPr>
              <a:t>AT&amp;T</a:t>
            </a:r>
            <a:r>
              <a:rPr lang="en-US" altLang="zh-CN" smtClean="0">
                <a:ea typeface="宋体" pitchFamily="2" charset="-122"/>
              </a:rPr>
              <a:t>, Qualcomm</a:t>
            </a:r>
            <a:r>
              <a:rPr lang="en-US" altLang="zh-CN" dirty="0" smtClean="0">
                <a:ea typeface="宋体" pitchFamily="2" charset="-122"/>
              </a:rPr>
              <a:t>, Nokia</a:t>
            </a:r>
            <a:endParaRPr lang="en-GB" altLang="zh-CN" dirty="0" smtClean="0">
              <a:ea typeface="宋体" pitchFamily="2" charset="-122"/>
            </a:endParaRPr>
          </a:p>
        </p:txBody>
      </p:sp>
      <p:sp>
        <p:nvSpPr>
          <p:cNvPr id="2052" name="TextBox 5"/>
          <p:cNvSpPr txBox="1">
            <a:spLocks noChangeArrowheads="1"/>
          </p:cNvSpPr>
          <p:nvPr/>
        </p:nvSpPr>
        <p:spPr bwMode="auto">
          <a:xfrm>
            <a:off x="417910" y="365126"/>
            <a:ext cx="1034129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r>
              <a:rPr lang="de-DE" altLang="zh-CN" sz="1800" b="1"/>
              <a:t>3GPP TSG-RAN WG4 </a:t>
            </a:r>
            <a:r>
              <a:rPr lang="en-US" altLang="zh-CN" sz="1800" b="1"/>
              <a:t>RAN4#84bis</a:t>
            </a:r>
            <a:r>
              <a:rPr lang="de-DE" altLang="zh-CN" sz="1800" b="1"/>
              <a:t>								</a:t>
            </a:r>
          </a:p>
          <a:p>
            <a:pPr eaLnBrk="1" hangingPunct="1">
              <a:lnSpc>
                <a:spcPct val="100000"/>
              </a:lnSpc>
              <a:spcBef>
                <a:spcPct val="0"/>
              </a:spcBef>
              <a:buFontTx/>
              <a:buNone/>
            </a:pPr>
            <a:r>
              <a:rPr lang="en-GB" altLang="zh-CN" sz="1800" b="1"/>
              <a:t>Dubrovnik, Croatia</a:t>
            </a:r>
            <a:r>
              <a:rPr lang="de-DE" altLang="zh-CN" sz="1800" b="1"/>
              <a:t>, 9- 13 </a:t>
            </a:r>
            <a:r>
              <a:rPr lang="en-US" altLang="zh-CN" sz="1800" b="1"/>
              <a:t>Oct</a:t>
            </a:r>
            <a:r>
              <a:rPr lang="de-DE" altLang="zh-CN" sz="1800" b="1"/>
              <a:t>, 2017</a:t>
            </a:r>
          </a:p>
          <a:p>
            <a:pPr eaLnBrk="1" hangingPunct="1">
              <a:lnSpc>
                <a:spcPct val="100000"/>
              </a:lnSpc>
              <a:spcBef>
                <a:spcPct val="0"/>
              </a:spcBef>
              <a:buFontTx/>
              <a:buNone/>
            </a:pPr>
            <a:r>
              <a:rPr lang="de-DE" altLang="zh-CN" sz="1800" b="1"/>
              <a:t>Agenda: 9.3.1.1</a:t>
            </a:r>
            <a:endParaRPr lang="en-GB" altLang="zh-CN" sz="1800" b="1"/>
          </a:p>
        </p:txBody>
      </p:sp>
      <p:sp>
        <p:nvSpPr>
          <p:cNvPr id="2053" name="矩形 5"/>
          <p:cNvSpPr>
            <a:spLocks noChangeArrowheads="1"/>
          </p:cNvSpPr>
          <p:nvPr/>
        </p:nvSpPr>
        <p:spPr bwMode="auto">
          <a:xfrm>
            <a:off x="7569994" y="317500"/>
            <a:ext cx="144148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r>
              <a:rPr lang="en-US" altLang="zh-CN" sz="1800" b="1" smtClean="0">
                <a:latin typeface="Arial" pitchFamily="34" charset="0"/>
              </a:rPr>
              <a:t>R4-1711817</a:t>
            </a:r>
            <a:endParaRPr lang="zh-CN" altLang="en-US" sz="1800" b="1" dirty="0">
              <a:latin typeface="Arial" pitchFamily="34" charset="0"/>
            </a:endParaRPr>
          </a:p>
        </p:txBody>
      </p:sp>
    </p:spTree>
    <p:extLst>
      <p:ext uri="{BB962C8B-B14F-4D97-AF65-F5344CB8AC3E}">
        <p14:creationId xmlns:p14="http://schemas.microsoft.com/office/powerpoint/2010/main" val="32806642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5"/>
          <p:cNvSpPr>
            <a:spLocks noGrp="1"/>
          </p:cNvSpPr>
          <p:nvPr>
            <p:ph type="title"/>
          </p:nvPr>
        </p:nvSpPr>
        <p:spPr>
          <a:xfrm>
            <a:off x="125016" y="223839"/>
            <a:ext cx="8923734" cy="871537"/>
          </a:xfrm>
        </p:spPr>
        <p:txBody>
          <a:bodyPr>
            <a:normAutofit fontScale="90000"/>
          </a:bodyPr>
          <a:lstStyle/>
          <a:p>
            <a:pPr algn="ctr" eaLnBrk="1" hangingPunct="1"/>
            <a:r>
              <a:rPr lang="en-US" altLang="zh-CN" sz="3600" dirty="0" smtClean="0">
                <a:ea typeface="宋体" pitchFamily="2" charset="-122"/>
              </a:rPr>
              <a:t>Operators’ demand in RAN4 RAN4#84bis (Information collected)</a:t>
            </a:r>
            <a:endParaRPr lang="en-GB" altLang="zh-CN" sz="3600" dirty="0" smtClean="0">
              <a:solidFill>
                <a:srgbClr val="FF0000"/>
              </a:solidFill>
              <a:ea typeface="宋体" pitchFamily="2" charset="-122"/>
            </a:endParaRPr>
          </a:p>
        </p:txBody>
      </p:sp>
      <p:graphicFrame>
        <p:nvGraphicFramePr>
          <p:cNvPr id="5" name="表格 4"/>
          <p:cNvGraphicFramePr>
            <a:graphicFrameLocks noGrp="1"/>
          </p:cNvGraphicFramePr>
          <p:nvPr/>
        </p:nvGraphicFramePr>
        <p:xfrm>
          <a:off x="856060" y="1592264"/>
          <a:ext cx="3525441" cy="2469165"/>
        </p:xfrm>
        <a:graphic>
          <a:graphicData uri="http://schemas.openxmlformats.org/drawingml/2006/table">
            <a:tbl>
              <a:tblPr firstRow="1" firstCol="1" bandRow="1">
                <a:tableStyleId>{5940675A-B579-460E-94D1-54222C63F5DA}</a:tableStyleId>
              </a:tblPr>
              <a:tblGrid>
                <a:gridCol w="1173560"/>
                <a:gridCol w="1176893"/>
                <a:gridCol w="1174988"/>
              </a:tblGrid>
              <a:tr h="274356">
                <a:tc>
                  <a:txBody>
                    <a:bodyPr/>
                    <a:lstStyle/>
                    <a:p>
                      <a:pPr algn="ctr" hangingPunct="0">
                        <a:spcAft>
                          <a:spcPts val="0"/>
                        </a:spcAft>
                      </a:pPr>
                      <a:r>
                        <a:rPr lang="en-GB" sz="900" kern="100" dirty="0">
                          <a:effectLst/>
                        </a:rPr>
                        <a:t>Sub 6 NR Bands</a:t>
                      </a:r>
                      <a:endParaRPr lang="zh-CN" sz="900" b="1" kern="100" dirty="0">
                        <a:effectLst/>
                        <a:latin typeface="Arial"/>
                        <a:ea typeface="Malgun Gothic"/>
                        <a:cs typeface="Times New Roman"/>
                      </a:endParaRPr>
                    </a:p>
                  </a:txBody>
                  <a:tcPr marL="51439" marR="51439" marT="0" marB="0"/>
                </a:tc>
                <a:tc>
                  <a:txBody>
                    <a:bodyPr/>
                    <a:lstStyle/>
                    <a:p>
                      <a:pPr algn="ctr" hangingPunct="0">
                        <a:spcAft>
                          <a:spcPts val="0"/>
                        </a:spcAft>
                      </a:pPr>
                      <a:r>
                        <a:rPr lang="en-GB" sz="900" kern="100">
                          <a:effectLst/>
                        </a:rPr>
                        <a:t>Minimum Channel bandwidth</a:t>
                      </a:r>
                      <a:endParaRPr lang="zh-CN" sz="900" b="1" kern="100">
                        <a:effectLst/>
                        <a:latin typeface="Arial"/>
                        <a:ea typeface="Malgun Gothic"/>
                        <a:cs typeface="Times New Roman"/>
                      </a:endParaRPr>
                    </a:p>
                  </a:txBody>
                  <a:tcPr marL="51439" marR="51439" marT="0" marB="0"/>
                </a:tc>
                <a:tc>
                  <a:txBody>
                    <a:bodyPr/>
                    <a:lstStyle/>
                    <a:p>
                      <a:pPr algn="ctr" hangingPunct="0">
                        <a:spcAft>
                          <a:spcPts val="0"/>
                        </a:spcAft>
                      </a:pPr>
                      <a:r>
                        <a:rPr lang="en-GB" sz="900" kern="100" dirty="0">
                          <a:effectLst/>
                        </a:rPr>
                        <a:t>SS block sub-carrier </a:t>
                      </a:r>
                      <a:r>
                        <a:rPr lang="en-GB" sz="900" kern="100" dirty="0" smtClean="0">
                          <a:effectLst/>
                        </a:rPr>
                        <a:t>spacing</a:t>
                      </a:r>
                    </a:p>
                    <a:p>
                      <a:pPr algn="ctr" hangingPunct="0">
                        <a:spcAft>
                          <a:spcPts val="0"/>
                        </a:spcAft>
                      </a:pPr>
                      <a:r>
                        <a:rPr lang="en-GB" sz="900" kern="100" dirty="0" smtClean="0">
                          <a:effectLst/>
                        </a:rPr>
                        <a:t>(Default) </a:t>
                      </a:r>
                      <a:endParaRPr lang="zh-CN" sz="900" b="1" kern="100" dirty="0">
                        <a:effectLst/>
                        <a:latin typeface="Arial"/>
                        <a:ea typeface="Malgun Gothic"/>
                        <a:cs typeface="Times New Roman"/>
                      </a:endParaRPr>
                    </a:p>
                  </a:txBody>
                  <a:tcPr marL="51439" marR="51439" marT="0" marB="0"/>
                </a:tc>
              </a:tr>
              <a:tr h="137179">
                <a:tc>
                  <a:txBody>
                    <a:bodyPr/>
                    <a:lstStyle/>
                    <a:p>
                      <a:pPr algn="ctr" hangingPunct="0">
                        <a:spcAft>
                          <a:spcPts val="0"/>
                        </a:spcAft>
                      </a:pPr>
                      <a:r>
                        <a:rPr lang="en-GB" sz="900" kern="100" dirty="0">
                          <a:effectLst/>
                        </a:rPr>
                        <a:t>1</a:t>
                      </a:r>
                      <a:endParaRPr lang="zh-CN" sz="900" kern="100" dirty="0">
                        <a:effectLst/>
                        <a:latin typeface="Arial"/>
                        <a:ea typeface="Malgun Gothic"/>
                        <a:cs typeface="Times New Roman"/>
                      </a:endParaRPr>
                    </a:p>
                  </a:txBody>
                  <a:tcPr marL="51439" marR="51439" marT="0" marB="0" anchor="ctr"/>
                </a:tc>
                <a:tc>
                  <a:txBody>
                    <a:bodyPr/>
                    <a:lstStyle/>
                    <a:p>
                      <a:pPr algn="ctr" hangingPunct="0">
                        <a:spcAft>
                          <a:spcPts val="0"/>
                        </a:spcAft>
                      </a:pPr>
                      <a:r>
                        <a:rPr lang="en-GB" sz="900" kern="100">
                          <a:effectLst/>
                        </a:rPr>
                        <a:t>5 MHz</a:t>
                      </a:r>
                      <a:endParaRPr lang="zh-CN" sz="900" kern="100">
                        <a:effectLst/>
                        <a:latin typeface="Arial"/>
                        <a:ea typeface="Malgun Gothic"/>
                        <a:cs typeface="Times New Roman"/>
                      </a:endParaRPr>
                    </a:p>
                  </a:txBody>
                  <a:tcPr marL="51439" marR="51439" marT="0" marB="0"/>
                </a:tc>
                <a:tc>
                  <a:txBody>
                    <a:bodyPr/>
                    <a:lstStyle/>
                    <a:p>
                      <a:pPr algn="ctr" hangingPunct="0">
                        <a:spcAft>
                          <a:spcPts val="0"/>
                        </a:spcAft>
                      </a:pPr>
                      <a:r>
                        <a:rPr lang="en-GB" sz="900" kern="100">
                          <a:effectLst/>
                        </a:rPr>
                        <a:t>15 kHz </a:t>
                      </a:r>
                      <a:endParaRPr lang="zh-CN" sz="900" kern="100">
                        <a:effectLst/>
                        <a:latin typeface="Arial"/>
                        <a:ea typeface="Malgun Gothic"/>
                        <a:cs typeface="Times New Roman"/>
                      </a:endParaRPr>
                    </a:p>
                  </a:txBody>
                  <a:tcPr marL="51439" marR="51439" marT="0" marB="0"/>
                </a:tc>
              </a:tr>
              <a:tr h="137179">
                <a:tc>
                  <a:txBody>
                    <a:bodyPr/>
                    <a:lstStyle/>
                    <a:p>
                      <a:pPr algn="ctr" hangingPunct="0">
                        <a:spcAft>
                          <a:spcPts val="0"/>
                        </a:spcAft>
                      </a:pPr>
                      <a:r>
                        <a:rPr lang="en-GB" sz="900" kern="100" dirty="0">
                          <a:effectLst/>
                        </a:rPr>
                        <a:t>3</a:t>
                      </a:r>
                      <a:endParaRPr lang="zh-CN" sz="900" kern="100" dirty="0">
                        <a:effectLst/>
                        <a:latin typeface="Arial"/>
                        <a:ea typeface="Malgun Gothic"/>
                        <a:cs typeface="Times New Roman"/>
                      </a:endParaRPr>
                    </a:p>
                  </a:txBody>
                  <a:tcPr marL="51439" marR="51439" marT="0" marB="0" anchor="ctr"/>
                </a:tc>
                <a:tc>
                  <a:txBody>
                    <a:bodyPr/>
                    <a:lstStyle/>
                    <a:p>
                      <a:pPr algn="ctr" hangingPunct="0">
                        <a:spcAft>
                          <a:spcPts val="0"/>
                        </a:spcAft>
                      </a:pPr>
                      <a:r>
                        <a:rPr lang="en-GB" sz="900" kern="100">
                          <a:effectLst/>
                        </a:rPr>
                        <a:t>5 MHz</a:t>
                      </a:r>
                      <a:endParaRPr lang="zh-CN" sz="900" kern="100">
                        <a:effectLst/>
                        <a:latin typeface="Arial"/>
                        <a:ea typeface="Malgun Gothic"/>
                        <a:cs typeface="Times New Roman"/>
                      </a:endParaRPr>
                    </a:p>
                  </a:txBody>
                  <a:tcPr marL="51439" marR="51439" marT="0" marB="0"/>
                </a:tc>
                <a:tc>
                  <a:txBody>
                    <a:bodyPr/>
                    <a:lstStyle/>
                    <a:p>
                      <a:pPr algn="ctr" hangingPunct="0">
                        <a:spcAft>
                          <a:spcPts val="0"/>
                        </a:spcAft>
                      </a:pPr>
                      <a:r>
                        <a:rPr lang="en-GB" sz="900" kern="100">
                          <a:effectLst/>
                        </a:rPr>
                        <a:t>15 kHz</a:t>
                      </a:r>
                      <a:endParaRPr lang="zh-CN" sz="900" kern="100">
                        <a:effectLst/>
                        <a:latin typeface="Arial"/>
                        <a:ea typeface="Malgun Gothic"/>
                        <a:cs typeface="Times New Roman"/>
                      </a:endParaRPr>
                    </a:p>
                  </a:txBody>
                  <a:tcPr marL="51439" marR="51439" marT="0" marB="0"/>
                </a:tc>
              </a:tr>
              <a:tr h="137179">
                <a:tc>
                  <a:txBody>
                    <a:bodyPr/>
                    <a:lstStyle/>
                    <a:p>
                      <a:pPr algn="ctr" hangingPunct="0">
                        <a:spcAft>
                          <a:spcPts val="0"/>
                        </a:spcAft>
                      </a:pPr>
                      <a:r>
                        <a:rPr lang="en-GB" sz="900" kern="100" dirty="0">
                          <a:effectLst/>
                        </a:rPr>
                        <a:t>5</a:t>
                      </a:r>
                      <a:endParaRPr lang="zh-CN" sz="900" kern="100" dirty="0">
                        <a:effectLst/>
                        <a:latin typeface="Arial"/>
                        <a:ea typeface="Malgun Gothic"/>
                        <a:cs typeface="Times New Roman"/>
                      </a:endParaRPr>
                    </a:p>
                  </a:txBody>
                  <a:tcPr marL="51439" marR="51439" marT="0" marB="0" anchor="ctr"/>
                </a:tc>
                <a:tc>
                  <a:txBody>
                    <a:bodyPr/>
                    <a:lstStyle/>
                    <a:p>
                      <a:pPr algn="ctr" hangingPunct="0">
                        <a:spcAft>
                          <a:spcPts val="0"/>
                        </a:spcAft>
                      </a:pPr>
                      <a:r>
                        <a:rPr lang="en-GB" sz="900" kern="100" dirty="0" smtClean="0">
                          <a:effectLst/>
                        </a:rPr>
                        <a:t>5MHz,10MHz</a:t>
                      </a:r>
                      <a:endParaRPr lang="zh-CN" sz="900" kern="100" dirty="0">
                        <a:effectLst/>
                        <a:latin typeface="Arial"/>
                        <a:ea typeface="Malgun Gothic"/>
                        <a:cs typeface="Times New Roman"/>
                      </a:endParaRPr>
                    </a:p>
                  </a:txBody>
                  <a:tcPr marL="51439" marR="51439" marT="0" marB="0"/>
                </a:tc>
                <a:tc>
                  <a:txBody>
                    <a:bodyPr/>
                    <a:lstStyle/>
                    <a:p>
                      <a:pPr algn="ctr" hangingPunct="0">
                        <a:spcAft>
                          <a:spcPts val="0"/>
                        </a:spcAft>
                      </a:pPr>
                      <a:r>
                        <a:rPr lang="en-GB" sz="900" kern="100" dirty="0" smtClean="0">
                          <a:effectLst/>
                        </a:rPr>
                        <a:t>[15kHz,30kHz]</a:t>
                      </a:r>
                      <a:endParaRPr lang="zh-CN" sz="900" kern="100" dirty="0">
                        <a:effectLst/>
                        <a:latin typeface="Arial"/>
                        <a:ea typeface="Malgun Gothic"/>
                        <a:cs typeface="Times New Roman"/>
                      </a:endParaRPr>
                    </a:p>
                  </a:txBody>
                  <a:tcPr marL="51439" marR="51439" marT="0" marB="0"/>
                </a:tc>
              </a:tr>
              <a:tr h="137179">
                <a:tc>
                  <a:txBody>
                    <a:bodyPr/>
                    <a:lstStyle/>
                    <a:p>
                      <a:pPr algn="ctr" hangingPunct="0">
                        <a:spcAft>
                          <a:spcPts val="0"/>
                        </a:spcAft>
                      </a:pPr>
                      <a:r>
                        <a:rPr lang="en-GB" sz="900" kern="100">
                          <a:effectLst/>
                        </a:rPr>
                        <a:t>7</a:t>
                      </a:r>
                      <a:endParaRPr lang="zh-CN" sz="900" kern="100">
                        <a:effectLst/>
                        <a:latin typeface="Arial"/>
                        <a:ea typeface="Malgun Gothic"/>
                        <a:cs typeface="Times New Roman"/>
                      </a:endParaRPr>
                    </a:p>
                  </a:txBody>
                  <a:tcPr marL="51439" marR="51439" marT="0" marB="0" anchor="ctr"/>
                </a:tc>
                <a:tc>
                  <a:txBody>
                    <a:bodyPr/>
                    <a:lstStyle/>
                    <a:p>
                      <a:pPr algn="ctr" hangingPunct="0">
                        <a:spcAft>
                          <a:spcPts val="0"/>
                        </a:spcAft>
                      </a:pPr>
                      <a:r>
                        <a:rPr lang="en-GB" sz="900" kern="100" dirty="0">
                          <a:effectLst/>
                        </a:rPr>
                        <a:t>5 MHz</a:t>
                      </a:r>
                      <a:endParaRPr lang="zh-CN" sz="900" kern="100" dirty="0">
                        <a:effectLst/>
                        <a:latin typeface="Arial"/>
                        <a:ea typeface="Malgun Gothic"/>
                        <a:cs typeface="Times New Roman"/>
                      </a:endParaRPr>
                    </a:p>
                  </a:txBody>
                  <a:tcPr marL="51439" marR="51439" marT="0" marB="0"/>
                </a:tc>
                <a:tc>
                  <a:txBody>
                    <a:bodyPr/>
                    <a:lstStyle/>
                    <a:p>
                      <a:pPr algn="ctr" hangingPunct="0">
                        <a:spcAft>
                          <a:spcPts val="0"/>
                        </a:spcAft>
                      </a:pPr>
                      <a:r>
                        <a:rPr lang="en-GB" sz="900" kern="100">
                          <a:effectLst/>
                        </a:rPr>
                        <a:t>15 kHz</a:t>
                      </a:r>
                      <a:endParaRPr lang="zh-CN" sz="900" kern="100">
                        <a:effectLst/>
                        <a:latin typeface="Arial"/>
                        <a:ea typeface="Malgun Gothic"/>
                        <a:cs typeface="Times New Roman"/>
                      </a:endParaRPr>
                    </a:p>
                  </a:txBody>
                  <a:tcPr marL="51439" marR="51439" marT="0" marB="0"/>
                </a:tc>
              </a:tr>
              <a:tr h="137179">
                <a:tc>
                  <a:txBody>
                    <a:bodyPr/>
                    <a:lstStyle/>
                    <a:p>
                      <a:pPr algn="ctr" hangingPunct="0">
                        <a:spcAft>
                          <a:spcPts val="0"/>
                        </a:spcAft>
                      </a:pPr>
                      <a:r>
                        <a:rPr lang="en-GB" sz="900" kern="100">
                          <a:effectLst/>
                        </a:rPr>
                        <a:t>8</a:t>
                      </a:r>
                      <a:endParaRPr lang="zh-CN" sz="900" kern="100">
                        <a:effectLst/>
                        <a:latin typeface="Arial"/>
                        <a:ea typeface="Malgun Gothic"/>
                        <a:cs typeface="Times New Roman"/>
                      </a:endParaRPr>
                    </a:p>
                  </a:txBody>
                  <a:tcPr marL="51439" marR="51439" marT="0" marB="0" anchor="ctr"/>
                </a:tc>
                <a:tc>
                  <a:txBody>
                    <a:bodyPr/>
                    <a:lstStyle/>
                    <a:p>
                      <a:pPr algn="ctr" hangingPunct="0">
                        <a:spcAft>
                          <a:spcPts val="0"/>
                        </a:spcAft>
                      </a:pPr>
                      <a:r>
                        <a:rPr lang="en-GB" sz="900" kern="100">
                          <a:effectLst/>
                        </a:rPr>
                        <a:t>5 MHz</a:t>
                      </a:r>
                      <a:endParaRPr lang="zh-CN" sz="900" kern="100">
                        <a:effectLst/>
                        <a:latin typeface="Arial"/>
                        <a:ea typeface="Malgun Gothic"/>
                        <a:cs typeface="Times New Roman"/>
                      </a:endParaRPr>
                    </a:p>
                  </a:txBody>
                  <a:tcPr marL="51439" marR="51439" marT="0" marB="0"/>
                </a:tc>
                <a:tc>
                  <a:txBody>
                    <a:bodyPr/>
                    <a:lstStyle/>
                    <a:p>
                      <a:pPr algn="ctr" hangingPunct="0">
                        <a:spcAft>
                          <a:spcPts val="0"/>
                        </a:spcAft>
                      </a:pPr>
                      <a:r>
                        <a:rPr lang="en-GB" sz="900" kern="100" dirty="0">
                          <a:effectLst/>
                        </a:rPr>
                        <a:t>15 kHz</a:t>
                      </a:r>
                      <a:endParaRPr lang="zh-CN" sz="900" kern="100" dirty="0">
                        <a:effectLst/>
                        <a:latin typeface="Arial"/>
                        <a:ea typeface="Malgun Gothic"/>
                        <a:cs typeface="Times New Roman"/>
                      </a:endParaRPr>
                    </a:p>
                  </a:txBody>
                  <a:tcPr marL="51439" marR="51439" marT="0" marB="0"/>
                </a:tc>
              </a:tr>
              <a:tr h="137179">
                <a:tc>
                  <a:txBody>
                    <a:bodyPr/>
                    <a:lstStyle/>
                    <a:p>
                      <a:pPr algn="ctr" hangingPunct="0">
                        <a:spcAft>
                          <a:spcPts val="0"/>
                        </a:spcAft>
                      </a:pPr>
                      <a:r>
                        <a:rPr lang="en-GB" sz="900" kern="100">
                          <a:effectLst/>
                        </a:rPr>
                        <a:t>20</a:t>
                      </a:r>
                      <a:endParaRPr lang="zh-CN" sz="900" kern="100">
                        <a:effectLst/>
                        <a:latin typeface="Arial"/>
                        <a:ea typeface="Malgun Gothic"/>
                        <a:cs typeface="Times New Roman"/>
                      </a:endParaRPr>
                    </a:p>
                  </a:txBody>
                  <a:tcPr marL="51439" marR="51439" marT="0" marB="0" anchor="ctr"/>
                </a:tc>
                <a:tc>
                  <a:txBody>
                    <a:bodyPr/>
                    <a:lstStyle/>
                    <a:p>
                      <a:pPr algn="ctr" hangingPunct="0">
                        <a:spcAft>
                          <a:spcPts val="0"/>
                        </a:spcAft>
                      </a:pPr>
                      <a:r>
                        <a:rPr lang="en-GB" sz="900" kern="100" dirty="0">
                          <a:effectLst/>
                        </a:rPr>
                        <a:t>5 MHz</a:t>
                      </a:r>
                      <a:endParaRPr lang="zh-CN" sz="900" kern="100" dirty="0">
                        <a:effectLst/>
                        <a:latin typeface="Arial"/>
                        <a:ea typeface="Malgun Gothic"/>
                        <a:cs typeface="Times New Roman"/>
                      </a:endParaRPr>
                    </a:p>
                  </a:txBody>
                  <a:tcPr marL="51439" marR="51439" marT="0" marB="0"/>
                </a:tc>
                <a:tc>
                  <a:txBody>
                    <a:bodyPr/>
                    <a:lstStyle/>
                    <a:p>
                      <a:pPr algn="ctr" hangingPunct="0">
                        <a:spcAft>
                          <a:spcPts val="0"/>
                        </a:spcAft>
                      </a:pPr>
                      <a:r>
                        <a:rPr lang="en-GB" sz="900" kern="100" dirty="0">
                          <a:effectLst/>
                        </a:rPr>
                        <a:t>15 kHz</a:t>
                      </a:r>
                      <a:endParaRPr lang="zh-CN" sz="900" kern="100" dirty="0">
                        <a:effectLst/>
                        <a:latin typeface="Arial"/>
                        <a:ea typeface="Malgun Gothic"/>
                        <a:cs typeface="Times New Roman"/>
                      </a:endParaRPr>
                    </a:p>
                  </a:txBody>
                  <a:tcPr marL="51439" marR="51439" marT="0" marB="0"/>
                </a:tc>
              </a:tr>
              <a:tr h="137179">
                <a:tc>
                  <a:txBody>
                    <a:bodyPr/>
                    <a:lstStyle/>
                    <a:p>
                      <a:pPr algn="ctr" hangingPunct="0">
                        <a:spcAft>
                          <a:spcPts val="0"/>
                        </a:spcAft>
                      </a:pPr>
                      <a:r>
                        <a:rPr lang="en-GB" sz="900" kern="100">
                          <a:effectLst/>
                        </a:rPr>
                        <a:t>28</a:t>
                      </a:r>
                      <a:endParaRPr lang="zh-CN" sz="900" kern="100">
                        <a:effectLst/>
                        <a:latin typeface="Arial"/>
                        <a:ea typeface="Malgun Gothic"/>
                        <a:cs typeface="Times New Roman"/>
                      </a:endParaRPr>
                    </a:p>
                  </a:txBody>
                  <a:tcPr marL="51439" marR="51439" marT="0" marB="0" anchor="ctr"/>
                </a:tc>
                <a:tc>
                  <a:txBody>
                    <a:bodyPr/>
                    <a:lstStyle/>
                    <a:p>
                      <a:pPr algn="ctr" hangingPunct="0">
                        <a:spcAft>
                          <a:spcPts val="0"/>
                        </a:spcAft>
                      </a:pPr>
                      <a:r>
                        <a:rPr lang="en-GB" sz="900" kern="100" dirty="0">
                          <a:effectLst/>
                        </a:rPr>
                        <a:t>5 MHz</a:t>
                      </a:r>
                      <a:endParaRPr lang="zh-CN" sz="900" kern="100" dirty="0">
                        <a:effectLst/>
                        <a:latin typeface="Arial"/>
                        <a:ea typeface="Malgun Gothic"/>
                        <a:cs typeface="Times New Roman"/>
                      </a:endParaRPr>
                    </a:p>
                  </a:txBody>
                  <a:tcPr marL="51439" marR="51439" marT="0" marB="0"/>
                </a:tc>
                <a:tc>
                  <a:txBody>
                    <a:bodyPr/>
                    <a:lstStyle/>
                    <a:p>
                      <a:pPr algn="ctr" hangingPunct="0">
                        <a:spcAft>
                          <a:spcPts val="0"/>
                        </a:spcAft>
                      </a:pPr>
                      <a:r>
                        <a:rPr lang="en-GB" sz="900" kern="100" dirty="0">
                          <a:effectLst/>
                        </a:rPr>
                        <a:t>15 kHz</a:t>
                      </a:r>
                      <a:endParaRPr lang="zh-CN" sz="900" kern="100" dirty="0">
                        <a:effectLst/>
                        <a:latin typeface="Arial"/>
                        <a:ea typeface="Malgun Gothic"/>
                        <a:cs typeface="Times New Roman"/>
                      </a:endParaRPr>
                    </a:p>
                  </a:txBody>
                  <a:tcPr marL="51439" marR="51439" marT="0" marB="0"/>
                </a:tc>
              </a:tr>
              <a:tr h="137179">
                <a:tc>
                  <a:txBody>
                    <a:bodyPr/>
                    <a:lstStyle/>
                    <a:p>
                      <a:pPr algn="ctr" hangingPunct="0">
                        <a:spcAft>
                          <a:spcPts val="0"/>
                        </a:spcAft>
                      </a:pPr>
                      <a:r>
                        <a:rPr lang="en-GB" sz="900" kern="100" dirty="0">
                          <a:effectLst/>
                        </a:rPr>
                        <a:t>41</a:t>
                      </a:r>
                      <a:endParaRPr lang="zh-CN" sz="900" kern="100" dirty="0">
                        <a:effectLst/>
                        <a:latin typeface="Arial"/>
                        <a:ea typeface="Malgun Gothic"/>
                        <a:cs typeface="Times New Roman"/>
                      </a:endParaRPr>
                    </a:p>
                  </a:txBody>
                  <a:tcPr marL="51439" marR="51439" marT="0" marB="0" anchor="ctr"/>
                </a:tc>
                <a:tc>
                  <a:txBody>
                    <a:bodyPr/>
                    <a:lstStyle/>
                    <a:p>
                      <a:pPr algn="ctr" hangingPunct="0">
                        <a:spcAft>
                          <a:spcPts val="0"/>
                        </a:spcAft>
                      </a:pPr>
                      <a:r>
                        <a:rPr lang="en-GB" sz="900" kern="100" dirty="0">
                          <a:effectLst/>
                        </a:rPr>
                        <a:t>10MHz</a:t>
                      </a:r>
                      <a:endParaRPr lang="zh-CN" sz="900" kern="100" dirty="0">
                        <a:effectLst/>
                        <a:latin typeface="Arial"/>
                        <a:ea typeface="Malgun Gothic"/>
                        <a:cs typeface="Times New Roman"/>
                      </a:endParaRPr>
                    </a:p>
                  </a:txBody>
                  <a:tcPr marL="51439" marR="51439" marT="0" marB="0"/>
                </a:tc>
                <a:tc>
                  <a:txBody>
                    <a:bodyPr/>
                    <a:lstStyle/>
                    <a:p>
                      <a:pPr algn="ctr" hangingPunct="0">
                        <a:spcAft>
                          <a:spcPts val="0"/>
                        </a:spcAft>
                      </a:pPr>
                      <a:r>
                        <a:rPr lang="en-GB" sz="900" kern="100" dirty="0" smtClean="0">
                          <a:effectLst/>
                        </a:rPr>
                        <a:t>[15kHz, 30 kHz]</a:t>
                      </a:r>
                      <a:endParaRPr lang="zh-CN" sz="900" kern="100" dirty="0">
                        <a:effectLst/>
                        <a:latin typeface="Arial"/>
                        <a:ea typeface="Malgun Gothic"/>
                        <a:cs typeface="Times New Roman"/>
                      </a:endParaRPr>
                    </a:p>
                  </a:txBody>
                  <a:tcPr marL="51439" marR="51439" marT="0" marB="0"/>
                </a:tc>
              </a:tr>
              <a:tr h="137179">
                <a:tc>
                  <a:txBody>
                    <a:bodyPr/>
                    <a:lstStyle/>
                    <a:p>
                      <a:pPr algn="ctr" hangingPunct="0">
                        <a:spcAft>
                          <a:spcPts val="0"/>
                        </a:spcAft>
                      </a:pPr>
                      <a:r>
                        <a:rPr lang="en-GB" sz="900" kern="100">
                          <a:effectLst/>
                        </a:rPr>
                        <a:t>66</a:t>
                      </a:r>
                      <a:endParaRPr lang="zh-CN" sz="900" kern="100">
                        <a:effectLst/>
                        <a:latin typeface="Arial"/>
                        <a:ea typeface="Malgun Gothic"/>
                        <a:cs typeface="Times New Roman"/>
                      </a:endParaRPr>
                    </a:p>
                  </a:txBody>
                  <a:tcPr marL="51439" marR="51439" marT="0" marB="0" anchor="ctr"/>
                </a:tc>
                <a:tc>
                  <a:txBody>
                    <a:bodyPr/>
                    <a:lstStyle/>
                    <a:p>
                      <a:pPr algn="ctr" hangingPunct="0">
                        <a:spcAft>
                          <a:spcPts val="0"/>
                        </a:spcAft>
                      </a:pPr>
                      <a:r>
                        <a:rPr lang="en-GB" sz="900" kern="100" dirty="0">
                          <a:effectLst/>
                        </a:rPr>
                        <a:t>5 MHz </a:t>
                      </a:r>
                      <a:r>
                        <a:rPr lang="en-GB" sz="900" kern="100" dirty="0" smtClean="0">
                          <a:effectLst/>
                        </a:rPr>
                        <a:t>, </a:t>
                      </a:r>
                      <a:r>
                        <a:rPr lang="en-GB" sz="900" kern="100" dirty="0">
                          <a:effectLst/>
                        </a:rPr>
                        <a:t>10MHz</a:t>
                      </a:r>
                      <a:endParaRPr lang="zh-CN" sz="900" kern="100" dirty="0">
                        <a:effectLst/>
                        <a:latin typeface="Arial"/>
                        <a:ea typeface="Malgun Gothic"/>
                        <a:cs typeface="Times New Roman"/>
                      </a:endParaRPr>
                    </a:p>
                  </a:txBody>
                  <a:tcPr marL="51439" marR="51439" marT="0" marB="0"/>
                </a:tc>
                <a:tc>
                  <a:txBody>
                    <a:bodyPr/>
                    <a:lstStyle/>
                    <a:p>
                      <a:pPr algn="ctr" hangingPunct="0">
                        <a:spcAft>
                          <a:spcPts val="0"/>
                        </a:spcAft>
                      </a:pPr>
                      <a:r>
                        <a:rPr lang="en-GB" sz="900" kern="100" dirty="0" smtClean="0">
                          <a:effectLst/>
                        </a:rPr>
                        <a:t>[15 kHz,</a:t>
                      </a:r>
                      <a:r>
                        <a:rPr lang="en-GB" sz="900" kern="100" baseline="0" dirty="0" smtClean="0">
                          <a:effectLst/>
                        </a:rPr>
                        <a:t> </a:t>
                      </a:r>
                      <a:r>
                        <a:rPr lang="en-GB" sz="900" kern="100" dirty="0" smtClean="0">
                          <a:effectLst/>
                        </a:rPr>
                        <a:t>30kHz]</a:t>
                      </a:r>
                      <a:endParaRPr lang="zh-CN" sz="900" kern="100" dirty="0">
                        <a:effectLst/>
                        <a:latin typeface="Arial"/>
                        <a:ea typeface="Malgun Gothic"/>
                        <a:cs typeface="Times New Roman"/>
                      </a:endParaRPr>
                    </a:p>
                  </a:txBody>
                  <a:tcPr marL="51439" marR="51439" marT="0" marB="0"/>
                </a:tc>
              </a:tr>
              <a:tr h="137179">
                <a:tc>
                  <a:txBody>
                    <a:bodyPr/>
                    <a:lstStyle/>
                    <a:p>
                      <a:pPr algn="ctr" hangingPunct="0">
                        <a:spcAft>
                          <a:spcPts val="0"/>
                        </a:spcAft>
                      </a:pPr>
                      <a:r>
                        <a:rPr lang="en-GB" sz="900" kern="100">
                          <a:effectLst/>
                        </a:rPr>
                        <a:t>70</a:t>
                      </a:r>
                      <a:endParaRPr lang="zh-CN" sz="900" kern="100">
                        <a:effectLst/>
                        <a:latin typeface="Arial"/>
                        <a:ea typeface="Malgun Gothic"/>
                        <a:cs typeface="Times New Roman"/>
                      </a:endParaRPr>
                    </a:p>
                  </a:txBody>
                  <a:tcPr marL="51439" marR="51439" marT="0" marB="0" anchor="ctr"/>
                </a:tc>
                <a:tc>
                  <a:txBody>
                    <a:bodyPr/>
                    <a:lstStyle/>
                    <a:p>
                      <a:pPr algn="ctr" hangingPunct="0">
                        <a:spcAft>
                          <a:spcPts val="0"/>
                        </a:spcAft>
                      </a:pPr>
                      <a:r>
                        <a:rPr lang="en-GB" sz="900" kern="100">
                          <a:effectLst/>
                        </a:rPr>
                        <a:t>5 MHz</a:t>
                      </a:r>
                      <a:endParaRPr lang="zh-CN" sz="900" kern="100">
                        <a:effectLst/>
                        <a:latin typeface="Arial"/>
                        <a:ea typeface="Malgun Gothic"/>
                        <a:cs typeface="Times New Roman"/>
                      </a:endParaRPr>
                    </a:p>
                  </a:txBody>
                  <a:tcPr marL="51439" marR="51439" marT="0" marB="0"/>
                </a:tc>
                <a:tc>
                  <a:txBody>
                    <a:bodyPr/>
                    <a:lstStyle/>
                    <a:p>
                      <a:pPr algn="ctr" hangingPunct="0">
                        <a:spcAft>
                          <a:spcPts val="0"/>
                        </a:spcAft>
                      </a:pPr>
                      <a:r>
                        <a:rPr lang="en-GB" sz="900" kern="100" dirty="0">
                          <a:effectLst/>
                        </a:rPr>
                        <a:t>15 kHz</a:t>
                      </a:r>
                      <a:endParaRPr lang="zh-CN" sz="900" kern="100" dirty="0">
                        <a:effectLst/>
                        <a:latin typeface="Arial"/>
                        <a:ea typeface="Malgun Gothic"/>
                        <a:cs typeface="Times New Roman"/>
                      </a:endParaRPr>
                    </a:p>
                  </a:txBody>
                  <a:tcPr marL="51439" marR="51439" marT="0" marB="0"/>
                </a:tc>
              </a:tr>
              <a:tr h="137179">
                <a:tc>
                  <a:txBody>
                    <a:bodyPr/>
                    <a:lstStyle/>
                    <a:p>
                      <a:pPr algn="ctr" hangingPunct="0">
                        <a:spcAft>
                          <a:spcPts val="0"/>
                        </a:spcAft>
                      </a:pPr>
                      <a:r>
                        <a:rPr lang="en-GB" sz="900" kern="100">
                          <a:effectLst/>
                        </a:rPr>
                        <a:t>71</a:t>
                      </a:r>
                      <a:endParaRPr lang="zh-CN" sz="900" kern="100">
                        <a:effectLst/>
                        <a:latin typeface="Arial"/>
                        <a:ea typeface="Malgun Gothic"/>
                        <a:cs typeface="Times New Roman"/>
                      </a:endParaRPr>
                    </a:p>
                  </a:txBody>
                  <a:tcPr marL="51439" marR="51439" marT="0" marB="0" anchor="ctr"/>
                </a:tc>
                <a:tc>
                  <a:txBody>
                    <a:bodyPr/>
                    <a:lstStyle/>
                    <a:p>
                      <a:pPr algn="ctr" hangingPunct="0">
                        <a:spcAft>
                          <a:spcPts val="0"/>
                        </a:spcAft>
                      </a:pPr>
                      <a:r>
                        <a:rPr lang="en-GB" sz="900" kern="100">
                          <a:effectLst/>
                        </a:rPr>
                        <a:t>5 MHz</a:t>
                      </a:r>
                      <a:endParaRPr lang="zh-CN" sz="900" kern="100">
                        <a:effectLst/>
                        <a:latin typeface="Arial"/>
                        <a:ea typeface="Malgun Gothic"/>
                        <a:cs typeface="Times New Roman"/>
                      </a:endParaRPr>
                    </a:p>
                  </a:txBody>
                  <a:tcPr marL="51439" marR="51439" marT="0" marB="0"/>
                </a:tc>
                <a:tc>
                  <a:txBody>
                    <a:bodyPr/>
                    <a:lstStyle/>
                    <a:p>
                      <a:pPr algn="ctr" hangingPunct="0">
                        <a:spcAft>
                          <a:spcPts val="0"/>
                        </a:spcAft>
                      </a:pPr>
                      <a:r>
                        <a:rPr lang="en-GB" sz="900" kern="100" dirty="0">
                          <a:effectLst/>
                        </a:rPr>
                        <a:t>15 kHz</a:t>
                      </a:r>
                      <a:endParaRPr lang="zh-CN" sz="900" kern="100" dirty="0">
                        <a:effectLst/>
                        <a:latin typeface="Arial"/>
                        <a:ea typeface="Malgun Gothic"/>
                        <a:cs typeface="Times New Roman"/>
                      </a:endParaRPr>
                    </a:p>
                  </a:txBody>
                  <a:tcPr marL="51439" marR="51439" marT="0" marB="0"/>
                </a:tc>
              </a:tr>
              <a:tr h="137179">
                <a:tc>
                  <a:txBody>
                    <a:bodyPr/>
                    <a:lstStyle/>
                    <a:p>
                      <a:pPr algn="ctr" hangingPunct="0">
                        <a:spcAft>
                          <a:spcPts val="0"/>
                        </a:spcAft>
                      </a:pPr>
                      <a:r>
                        <a:rPr lang="en-US" sz="900" kern="100">
                          <a:effectLst/>
                        </a:rPr>
                        <a:t>1.427-1.518 GHz</a:t>
                      </a:r>
                      <a:endParaRPr lang="zh-CN" sz="900" kern="100">
                        <a:effectLst/>
                        <a:latin typeface="Arial"/>
                        <a:ea typeface="Malgun Gothic"/>
                        <a:cs typeface="Times New Roman"/>
                      </a:endParaRPr>
                    </a:p>
                  </a:txBody>
                  <a:tcPr marL="51439" marR="51439" marT="0" marB="0" anchor="ctr"/>
                </a:tc>
                <a:tc>
                  <a:txBody>
                    <a:bodyPr/>
                    <a:lstStyle/>
                    <a:p>
                      <a:pPr algn="ctr" hangingPunct="0">
                        <a:spcAft>
                          <a:spcPts val="0"/>
                        </a:spcAft>
                      </a:pPr>
                      <a:r>
                        <a:rPr lang="en-GB" sz="900" kern="100">
                          <a:effectLst/>
                        </a:rPr>
                        <a:t>5 MHz</a:t>
                      </a:r>
                      <a:endParaRPr lang="zh-CN" sz="900" kern="100">
                        <a:effectLst/>
                        <a:latin typeface="Arial"/>
                        <a:ea typeface="Malgun Gothic"/>
                        <a:cs typeface="Times New Roman"/>
                      </a:endParaRPr>
                    </a:p>
                  </a:txBody>
                  <a:tcPr marL="51439" marR="51439" marT="0" marB="0"/>
                </a:tc>
                <a:tc>
                  <a:txBody>
                    <a:bodyPr/>
                    <a:lstStyle/>
                    <a:p>
                      <a:pPr algn="ctr" hangingPunct="0">
                        <a:spcAft>
                          <a:spcPts val="0"/>
                        </a:spcAft>
                      </a:pPr>
                      <a:r>
                        <a:rPr lang="en-GB" sz="900" kern="100" dirty="0">
                          <a:effectLst/>
                        </a:rPr>
                        <a:t>15 kHz</a:t>
                      </a:r>
                      <a:endParaRPr lang="zh-CN" sz="900" kern="100" dirty="0">
                        <a:effectLst/>
                        <a:latin typeface="Arial"/>
                        <a:ea typeface="Malgun Gothic"/>
                        <a:cs typeface="Times New Roman"/>
                      </a:endParaRPr>
                    </a:p>
                  </a:txBody>
                  <a:tcPr marL="51439" marR="51439" marT="0" marB="0"/>
                </a:tc>
              </a:tr>
              <a:tr h="137179">
                <a:tc>
                  <a:txBody>
                    <a:bodyPr/>
                    <a:lstStyle/>
                    <a:p>
                      <a:pPr algn="ctr" hangingPunct="0">
                        <a:spcAft>
                          <a:spcPts val="0"/>
                        </a:spcAft>
                      </a:pPr>
                      <a:r>
                        <a:rPr lang="en-GB" sz="900" kern="100">
                          <a:effectLst/>
                        </a:rPr>
                        <a:t>3.3 – 3.8 GHz</a:t>
                      </a:r>
                      <a:endParaRPr lang="zh-CN" sz="900" kern="100">
                        <a:effectLst/>
                        <a:latin typeface="Arial"/>
                        <a:ea typeface="Malgun Gothic"/>
                        <a:cs typeface="Times New Roman"/>
                      </a:endParaRPr>
                    </a:p>
                  </a:txBody>
                  <a:tcPr marL="51439" marR="51439" marT="0" marB="0" anchor="ctr"/>
                </a:tc>
                <a:tc>
                  <a:txBody>
                    <a:bodyPr/>
                    <a:lstStyle/>
                    <a:p>
                      <a:pPr algn="ctr" hangingPunct="0">
                        <a:spcAft>
                          <a:spcPts val="0"/>
                        </a:spcAft>
                      </a:pPr>
                      <a:r>
                        <a:rPr lang="en-GB" sz="900" kern="100">
                          <a:effectLst/>
                        </a:rPr>
                        <a:t>10 MHz</a:t>
                      </a:r>
                      <a:endParaRPr lang="zh-CN" sz="900" kern="100">
                        <a:effectLst/>
                        <a:latin typeface="Arial"/>
                        <a:ea typeface="Malgun Gothic"/>
                        <a:cs typeface="Times New Roman"/>
                      </a:endParaRPr>
                    </a:p>
                  </a:txBody>
                  <a:tcPr marL="51439" marR="51439" marT="0" marB="0"/>
                </a:tc>
                <a:tc>
                  <a:txBody>
                    <a:bodyPr/>
                    <a:lstStyle/>
                    <a:p>
                      <a:pPr algn="ctr" hangingPunct="0">
                        <a:spcAft>
                          <a:spcPts val="0"/>
                        </a:spcAft>
                      </a:pPr>
                      <a:r>
                        <a:rPr lang="en-GB" sz="900" kern="100" dirty="0" smtClean="0">
                          <a:effectLst/>
                        </a:rPr>
                        <a:t>[30kHz</a:t>
                      </a:r>
                      <a:r>
                        <a:rPr lang="en-GB" sz="900" kern="100" dirty="0">
                          <a:effectLst/>
                        </a:rPr>
                        <a:t>]</a:t>
                      </a:r>
                      <a:endParaRPr lang="zh-CN" sz="900" kern="100" dirty="0">
                        <a:effectLst/>
                        <a:latin typeface="Arial"/>
                        <a:ea typeface="Malgun Gothic"/>
                        <a:cs typeface="Times New Roman"/>
                      </a:endParaRPr>
                    </a:p>
                  </a:txBody>
                  <a:tcPr marL="51439" marR="51439" marT="0" marB="0"/>
                </a:tc>
              </a:tr>
              <a:tr h="137179">
                <a:tc>
                  <a:txBody>
                    <a:bodyPr/>
                    <a:lstStyle/>
                    <a:p>
                      <a:pPr algn="ctr" hangingPunct="0">
                        <a:spcAft>
                          <a:spcPts val="0"/>
                        </a:spcAft>
                      </a:pPr>
                      <a:r>
                        <a:rPr lang="en-GB" sz="900" kern="100">
                          <a:effectLst/>
                        </a:rPr>
                        <a:t>3.3 - 4.2 GHz</a:t>
                      </a:r>
                      <a:endParaRPr lang="zh-CN" sz="900" kern="100">
                        <a:effectLst/>
                        <a:latin typeface="Arial"/>
                        <a:ea typeface="Malgun Gothic"/>
                        <a:cs typeface="Times New Roman"/>
                      </a:endParaRPr>
                    </a:p>
                  </a:txBody>
                  <a:tcPr marL="51439" marR="51439" marT="0" marB="0" anchor="ctr"/>
                </a:tc>
                <a:tc>
                  <a:txBody>
                    <a:bodyPr/>
                    <a:lstStyle/>
                    <a:p>
                      <a:pPr algn="ctr" hangingPunct="0">
                        <a:spcAft>
                          <a:spcPts val="0"/>
                        </a:spcAft>
                      </a:pPr>
                      <a:r>
                        <a:rPr lang="en-GB" sz="900" kern="100">
                          <a:effectLst/>
                        </a:rPr>
                        <a:t>10 MHz</a:t>
                      </a:r>
                      <a:endParaRPr lang="zh-CN" sz="900" kern="100">
                        <a:effectLst/>
                        <a:latin typeface="Arial"/>
                        <a:ea typeface="Malgun Gothic"/>
                        <a:cs typeface="Times New Roman"/>
                      </a:endParaRPr>
                    </a:p>
                  </a:txBody>
                  <a:tcPr marL="51439" marR="51439" marT="0" marB="0"/>
                </a:tc>
                <a:tc>
                  <a:txBody>
                    <a:bodyPr/>
                    <a:lstStyle/>
                    <a:p>
                      <a:pPr algn="ctr" hangingPunct="0">
                        <a:spcAft>
                          <a:spcPts val="0"/>
                        </a:spcAft>
                      </a:pPr>
                      <a:r>
                        <a:rPr lang="en-GB" sz="900" kern="100" dirty="0" smtClean="0">
                          <a:effectLst/>
                        </a:rPr>
                        <a:t>[30kHz</a:t>
                      </a:r>
                      <a:r>
                        <a:rPr lang="en-GB" sz="900" kern="100" dirty="0">
                          <a:effectLst/>
                        </a:rPr>
                        <a:t>]</a:t>
                      </a:r>
                      <a:endParaRPr lang="zh-CN" sz="900" kern="100" dirty="0">
                        <a:effectLst/>
                        <a:latin typeface="Arial"/>
                        <a:ea typeface="Malgun Gothic"/>
                        <a:cs typeface="Times New Roman"/>
                      </a:endParaRPr>
                    </a:p>
                  </a:txBody>
                  <a:tcPr marL="51439" marR="51439" marT="0" marB="0"/>
                </a:tc>
              </a:tr>
              <a:tr h="137179">
                <a:tc>
                  <a:txBody>
                    <a:bodyPr/>
                    <a:lstStyle/>
                    <a:p>
                      <a:pPr algn="ctr" hangingPunct="0">
                        <a:spcAft>
                          <a:spcPts val="0"/>
                        </a:spcAft>
                      </a:pPr>
                      <a:r>
                        <a:rPr lang="en-GB" sz="900" kern="100">
                          <a:effectLst/>
                        </a:rPr>
                        <a:t>4.4 - 4.99 GHz</a:t>
                      </a:r>
                      <a:endParaRPr lang="zh-CN" sz="900" kern="100">
                        <a:effectLst/>
                        <a:latin typeface="Arial"/>
                        <a:ea typeface="Malgun Gothic"/>
                        <a:cs typeface="Times New Roman"/>
                      </a:endParaRPr>
                    </a:p>
                  </a:txBody>
                  <a:tcPr marL="51439" marR="51439" marT="0" marB="0" anchor="ctr"/>
                </a:tc>
                <a:tc>
                  <a:txBody>
                    <a:bodyPr/>
                    <a:lstStyle/>
                    <a:p>
                      <a:pPr algn="ctr" hangingPunct="0">
                        <a:spcAft>
                          <a:spcPts val="0"/>
                        </a:spcAft>
                      </a:pPr>
                      <a:r>
                        <a:rPr lang="en-GB" sz="900" kern="100" dirty="0">
                          <a:effectLst/>
                        </a:rPr>
                        <a:t>[40 MHz]</a:t>
                      </a:r>
                      <a:endParaRPr lang="zh-CN" sz="900" kern="100" dirty="0">
                        <a:effectLst/>
                        <a:latin typeface="Arial"/>
                        <a:ea typeface="Malgun Gothic"/>
                        <a:cs typeface="Times New Roman"/>
                      </a:endParaRPr>
                    </a:p>
                  </a:txBody>
                  <a:tcPr marL="51439" marR="51439" marT="0" marB="0"/>
                </a:tc>
                <a:tc>
                  <a:txBody>
                    <a:bodyPr/>
                    <a:lstStyle/>
                    <a:p>
                      <a:pPr algn="ctr" hangingPunct="0">
                        <a:spcAft>
                          <a:spcPts val="0"/>
                        </a:spcAft>
                      </a:pPr>
                      <a:r>
                        <a:rPr lang="en-GB" sz="900" kern="100" dirty="0" smtClean="0">
                          <a:effectLst/>
                        </a:rPr>
                        <a:t>30 kHz]</a:t>
                      </a:r>
                      <a:endParaRPr lang="zh-CN" sz="900" kern="100" dirty="0">
                        <a:effectLst/>
                        <a:latin typeface="Arial"/>
                        <a:ea typeface="Malgun Gothic"/>
                        <a:cs typeface="Times New Roman"/>
                      </a:endParaRPr>
                    </a:p>
                  </a:txBody>
                  <a:tcPr marL="51439" marR="51439" marT="0" marB="0"/>
                </a:tc>
              </a:tr>
            </a:tbl>
          </a:graphicData>
        </a:graphic>
      </p:graphicFrame>
      <p:graphicFrame>
        <p:nvGraphicFramePr>
          <p:cNvPr id="6" name="表格 5"/>
          <p:cNvGraphicFramePr>
            <a:graphicFrameLocks noGrp="1"/>
          </p:cNvGraphicFramePr>
          <p:nvPr/>
        </p:nvGraphicFramePr>
        <p:xfrm>
          <a:off x="4839891" y="2301876"/>
          <a:ext cx="3525441" cy="823911"/>
        </p:xfrm>
        <a:graphic>
          <a:graphicData uri="http://schemas.openxmlformats.org/drawingml/2006/table">
            <a:tbl>
              <a:tblPr firstRow="1" firstCol="1" bandRow="1">
                <a:tableStyleId>{5940675A-B579-460E-94D1-54222C63F5DA}</a:tableStyleId>
              </a:tblPr>
              <a:tblGrid>
                <a:gridCol w="1173560"/>
                <a:gridCol w="1176893"/>
                <a:gridCol w="1174988"/>
              </a:tblGrid>
              <a:tr h="274956">
                <a:tc>
                  <a:txBody>
                    <a:bodyPr/>
                    <a:lstStyle/>
                    <a:p>
                      <a:pPr algn="ctr" hangingPunct="0">
                        <a:spcAft>
                          <a:spcPts val="0"/>
                        </a:spcAft>
                      </a:pPr>
                      <a:r>
                        <a:rPr lang="en-GB" sz="900" kern="100" dirty="0" err="1">
                          <a:effectLst/>
                        </a:rPr>
                        <a:t>mmWave</a:t>
                      </a:r>
                      <a:r>
                        <a:rPr lang="en-GB" sz="900" kern="100" dirty="0">
                          <a:effectLst/>
                        </a:rPr>
                        <a:t> Bands</a:t>
                      </a:r>
                      <a:endParaRPr lang="zh-CN" sz="900" b="1" kern="100" dirty="0">
                        <a:effectLst/>
                        <a:latin typeface="Arial"/>
                        <a:ea typeface="Malgun Gothic"/>
                        <a:cs typeface="Times New Roman"/>
                      </a:endParaRPr>
                    </a:p>
                  </a:txBody>
                  <a:tcPr marL="51439" marR="51439" marT="0" marB="0" anchor="ctr"/>
                </a:tc>
                <a:tc>
                  <a:txBody>
                    <a:bodyPr/>
                    <a:lstStyle/>
                    <a:p>
                      <a:pPr algn="ctr" hangingPunct="0">
                        <a:spcAft>
                          <a:spcPts val="0"/>
                        </a:spcAft>
                      </a:pPr>
                      <a:r>
                        <a:rPr lang="en-GB" sz="900" kern="100">
                          <a:effectLst/>
                        </a:rPr>
                        <a:t>Minimum Channel bandwidth</a:t>
                      </a:r>
                      <a:endParaRPr lang="zh-CN" sz="900" b="1" kern="100">
                        <a:effectLst/>
                        <a:latin typeface="Arial"/>
                        <a:ea typeface="Malgun Gothic"/>
                        <a:cs typeface="Times New Roman"/>
                      </a:endParaRPr>
                    </a:p>
                  </a:txBody>
                  <a:tcPr marL="51439" marR="51439" marT="0" marB="0"/>
                </a:tc>
                <a:tc>
                  <a:txBody>
                    <a:bodyPr/>
                    <a:lstStyle/>
                    <a:p>
                      <a:pPr algn="ctr" hangingPunct="0">
                        <a:spcAft>
                          <a:spcPts val="0"/>
                        </a:spcAft>
                      </a:pPr>
                      <a:r>
                        <a:rPr lang="en-GB" sz="900" kern="100" dirty="0">
                          <a:effectLst/>
                        </a:rPr>
                        <a:t>SS block sub-carrier </a:t>
                      </a:r>
                      <a:r>
                        <a:rPr lang="en-GB" sz="900" kern="100" dirty="0" smtClean="0">
                          <a:effectLst/>
                        </a:rPr>
                        <a:t>spacing</a:t>
                      </a:r>
                    </a:p>
                    <a:p>
                      <a:pPr algn="ctr" hangingPunct="0">
                        <a:spcAft>
                          <a:spcPts val="0"/>
                        </a:spcAft>
                      </a:pPr>
                      <a:r>
                        <a:rPr lang="en-GB" sz="900" kern="100" dirty="0" smtClean="0">
                          <a:effectLst/>
                        </a:rPr>
                        <a:t>(Default) </a:t>
                      </a:r>
                      <a:endParaRPr lang="zh-CN" sz="900" b="1" kern="100" dirty="0">
                        <a:effectLst/>
                        <a:latin typeface="Arial"/>
                        <a:ea typeface="Malgun Gothic"/>
                        <a:cs typeface="Times New Roman"/>
                      </a:endParaRPr>
                    </a:p>
                  </a:txBody>
                  <a:tcPr marL="51439" marR="51439" marT="0" marB="0"/>
                </a:tc>
              </a:tr>
              <a:tr h="137477">
                <a:tc>
                  <a:txBody>
                    <a:bodyPr/>
                    <a:lstStyle/>
                    <a:p>
                      <a:pPr algn="ctr" hangingPunct="0">
                        <a:spcAft>
                          <a:spcPts val="0"/>
                        </a:spcAft>
                      </a:pPr>
                      <a:r>
                        <a:rPr lang="en-GB" sz="900" kern="100" dirty="0">
                          <a:effectLst/>
                        </a:rPr>
                        <a:t>24.25 - 27.5 GHz</a:t>
                      </a:r>
                      <a:endParaRPr lang="zh-CN" sz="900" kern="100" dirty="0">
                        <a:effectLst/>
                        <a:latin typeface="Arial"/>
                        <a:ea typeface="Malgun Gothic"/>
                        <a:cs typeface="Times New Roman"/>
                      </a:endParaRPr>
                    </a:p>
                  </a:txBody>
                  <a:tcPr marL="51439" marR="51439" marT="0" marB="0" anchor="ctr"/>
                </a:tc>
                <a:tc>
                  <a:txBody>
                    <a:bodyPr/>
                    <a:lstStyle/>
                    <a:p>
                      <a:pPr algn="ctr" hangingPunct="0">
                        <a:spcAft>
                          <a:spcPts val="0"/>
                        </a:spcAft>
                      </a:pPr>
                      <a:r>
                        <a:rPr lang="en-GB" sz="900" kern="100" dirty="0">
                          <a:effectLst/>
                        </a:rPr>
                        <a:t>50 </a:t>
                      </a:r>
                      <a:r>
                        <a:rPr lang="en-GB" sz="900" kern="100" dirty="0" smtClean="0">
                          <a:effectLst/>
                        </a:rPr>
                        <a:t>MHz,100 </a:t>
                      </a:r>
                      <a:r>
                        <a:rPr lang="en-GB" sz="900" kern="100" dirty="0">
                          <a:effectLst/>
                        </a:rPr>
                        <a:t>MHz</a:t>
                      </a:r>
                      <a:endParaRPr lang="zh-CN" sz="900" kern="100" dirty="0">
                        <a:effectLst/>
                        <a:latin typeface="Arial"/>
                        <a:ea typeface="Malgun Gothic"/>
                        <a:cs typeface="Times New Roman"/>
                      </a:endParaRPr>
                    </a:p>
                  </a:txBody>
                  <a:tcPr marL="51439" marR="51439" marT="0" marB="0"/>
                </a:tc>
                <a:tc>
                  <a:txBody>
                    <a:bodyPr/>
                    <a:lstStyle/>
                    <a:p>
                      <a:pPr algn="ctr" hangingPunct="0">
                        <a:spcAft>
                          <a:spcPts val="0"/>
                        </a:spcAft>
                      </a:pPr>
                      <a:r>
                        <a:rPr lang="en-GB" sz="900" kern="100" dirty="0">
                          <a:effectLst/>
                        </a:rPr>
                        <a:t>120 kHz </a:t>
                      </a:r>
                      <a:r>
                        <a:rPr lang="en-GB" sz="900" kern="100" dirty="0" smtClean="0">
                          <a:effectLst/>
                        </a:rPr>
                        <a:t>,240kHz</a:t>
                      </a:r>
                      <a:endParaRPr lang="zh-CN" sz="900" kern="100" dirty="0">
                        <a:effectLst/>
                        <a:latin typeface="Arial"/>
                        <a:ea typeface="Malgun Gothic"/>
                        <a:cs typeface="Times New Roman"/>
                      </a:endParaRPr>
                    </a:p>
                  </a:txBody>
                  <a:tcPr marL="51439" marR="51439" marT="0" marB="0"/>
                </a:tc>
              </a:tr>
              <a:tr h="137477">
                <a:tc>
                  <a:txBody>
                    <a:bodyPr/>
                    <a:lstStyle/>
                    <a:p>
                      <a:pPr algn="ctr" hangingPunct="0">
                        <a:spcAft>
                          <a:spcPts val="0"/>
                        </a:spcAft>
                      </a:pPr>
                      <a:r>
                        <a:rPr lang="en-GB" sz="900" kern="100" dirty="0">
                          <a:effectLst/>
                        </a:rPr>
                        <a:t>26.5 – 29.5GHz</a:t>
                      </a:r>
                      <a:endParaRPr lang="zh-CN" sz="900" kern="100" dirty="0">
                        <a:effectLst/>
                        <a:latin typeface="Arial"/>
                        <a:ea typeface="Malgun Gothic"/>
                        <a:cs typeface="Times New Roman"/>
                      </a:endParaRPr>
                    </a:p>
                  </a:txBody>
                  <a:tcPr marL="51439" marR="51439" marT="0" marB="0" anchor="ctr"/>
                </a:tc>
                <a:tc>
                  <a:txBody>
                    <a:bodyPr/>
                    <a:lstStyle/>
                    <a:p>
                      <a:pPr algn="ctr" hangingPunct="0">
                        <a:spcAft>
                          <a:spcPts val="0"/>
                        </a:spcAft>
                      </a:pPr>
                      <a:r>
                        <a:rPr lang="en-GB" sz="900" kern="100" dirty="0">
                          <a:effectLst/>
                        </a:rPr>
                        <a:t>50 </a:t>
                      </a:r>
                      <a:r>
                        <a:rPr lang="en-GB" sz="900" kern="100" dirty="0" smtClean="0">
                          <a:effectLst/>
                        </a:rPr>
                        <a:t>MHz,100 </a:t>
                      </a:r>
                      <a:r>
                        <a:rPr lang="en-GB" sz="900" kern="100" dirty="0">
                          <a:effectLst/>
                        </a:rPr>
                        <a:t>MHz</a:t>
                      </a:r>
                      <a:endParaRPr lang="zh-CN" sz="900" kern="100" dirty="0">
                        <a:effectLst/>
                        <a:latin typeface="Arial"/>
                        <a:ea typeface="Malgun Gothic"/>
                        <a:cs typeface="Times New Roman"/>
                      </a:endParaRPr>
                    </a:p>
                  </a:txBody>
                  <a:tcPr marL="51439" marR="51439" marT="0" marB="0"/>
                </a:tc>
                <a:tc>
                  <a:txBody>
                    <a:bodyPr/>
                    <a:lstStyle/>
                    <a:p>
                      <a:pPr algn="ctr" hangingPunct="0">
                        <a:spcAft>
                          <a:spcPts val="0"/>
                        </a:spcAft>
                      </a:pPr>
                      <a:r>
                        <a:rPr lang="en-GB" sz="900" kern="100" dirty="0">
                          <a:effectLst/>
                        </a:rPr>
                        <a:t>120 kHz </a:t>
                      </a:r>
                      <a:r>
                        <a:rPr lang="en-GB" sz="900" kern="100" dirty="0" smtClean="0">
                          <a:effectLst/>
                        </a:rPr>
                        <a:t>,240kHz</a:t>
                      </a:r>
                      <a:endParaRPr lang="zh-CN" sz="900" kern="100" dirty="0">
                        <a:effectLst/>
                        <a:latin typeface="Arial"/>
                        <a:ea typeface="Malgun Gothic"/>
                        <a:cs typeface="Times New Roman"/>
                      </a:endParaRPr>
                    </a:p>
                  </a:txBody>
                  <a:tcPr marL="51439" marR="51439" marT="0" marB="0"/>
                </a:tc>
              </a:tr>
              <a:tr h="137477">
                <a:tc>
                  <a:txBody>
                    <a:bodyPr/>
                    <a:lstStyle/>
                    <a:p>
                      <a:pPr algn="ctr" hangingPunct="0">
                        <a:spcAft>
                          <a:spcPts val="0"/>
                        </a:spcAft>
                      </a:pPr>
                      <a:r>
                        <a:rPr lang="en-GB" sz="900" kern="100" dirty="0">
                          <a:effectLst/>
                        </a:rPr>
                        <a:t>37 – 40 GHz</a:t>
                      </a:r>
                      <a:endParaRPr lang="zh-CN" sz="900" kern="100" dirty="0">
                        <a:effectLst/>
                        <a:latin typeface="Arial"/>
                        <a:ea typeface="Malgun Gothic"/>
                        <a:cs typeface="Times New Roman"/>
                      </a:endParaRPr>
                    </a:p>
                  </a:txBody>
                  <a:tcPr marL="51439" marR="51439" marT="0" marB="0" anchor="ctr"/>
                </a:tc>
                <a:tc>
                  <a:txBody>
                    <a:bodyPr/>
                    <a:lstStyle/>
                    <a:p>
                      <a:pPr algn="ctr" hangingPunct="0">
                        <a:spcAft>
                          <a:spcPts val="0"/>
                        </a:spcAft>
                      </a:pPr>
                      <a:r>
                        <a:rPr lang="en-GB" sz="900" kern="100" dirty="0">
                          <a:effectLst/>
                        </a:rPr>
                        <a:t>50 </a:t>
                      </a:r>
                      <a:r>
                        <a:rPr lang="en-GB" sz="900" kern="100" dirty="0" smtClean="0">
                          <a:effectLst/>
                        </a:rPr>
                        <a:t>MHz,100 </a:t>
                      </a:r>
                      <a:r>
                        <a:rPr lang="en-GB" sz="900" kern="100" dirty="0">
                          <a:effectLst/>
                        </a:rPr>
                        <a:t>MHz</a:t>
                      </a:r>
                      <a:endParaRPr lang="zh-CN" sz="900" kern="100" dirty="0">
                        <a:effectLst/>
                        <a:latin typeface="Arial"/>
                        <a:ea typeface="Malgun Gothic"/>
                        <a:cs typeface="Times New Roman"/>
                      </a:endParaRPr>
                    </a:p>
                  </a:txBody>
                  <a:tcPr marL="51439" marR="51439" marT="0" marB="0"/>
                </a:tc>
                <a:tc>
                  <a:txBody>
                    <a:bodyPr/>
                    <a:lstStyle/>
                    <a:p>
                      <a:pPr algn="ctr" hangingPunct="0">
                        <a:spcAft>
                          <a:spcPts val="0"/>
                        </a:spcAft>
                      </a:pPr>
                      <a:r>
                        <a:rPr lang="en-GB" sz="900" kern="100" dirty="0">
                          <a:effectLst/>
                        </a:rPr>
                        <a:t>120 </a:t>
                      </a:r>
                      <a:r>
                        <a:rPr lang="en-GB" sz="900" kern="100" dirty="0" smtClean="0">
                          <a:effectLst/>
                        </a:rPr>
                        <a:t>kHz,240kHz</a:t>
                      </a:r>
                      <a:endParaRPr lang="zh-CN" sz="900" kern="100" dirty="0">
                        <a:effectLst/>
                        <a:latin typeface="Arial"/>
                        <a:ea typeface="Malgun Gothic"/>
                        <a:cs typeface="Times New Roman"/>
                      </a:endParaRPr>
                    </a:p>
                  </a:txBody>
                  <a:tcPr marL="51439" marR="51439" marT="0" marB="0"/>
                </a:tc>
              </a:tr>
            </a:tbl>
          </a:graphicData>
        </a:graphic>
      </p:graphicFrame>
    </p:spTree>
    <p:extLst>
      <p:ext uri="{BB962C8B-B14F-4D97-AF65-F5344CB8AC3E}">
        <p14:creationId xmlns:p14="http://schemas.microsoft.com/office/powerpoint/2010/main" val="23048508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a:xfrm>
            <a:off x="628650" y="365126"/>
            <a:ext cx="7886700" cy="631825"/>
          </a:xfrm>
        </p:spPr>
        <p:txBody>
          <a:bodyPr>
            <a:normAutofit fontScale="90000"/>
          </a:bodyPr>
          <a:lstStyle/>
          <a:p>
            <a:pPr algn="ctr"/>
            <a:r>
              <a:rPr lang="en-US" altLang="zh-CN" sz="3600" smtClean="0">
                <a:cs typeface="等线 Light"/>
              </a:rPr>
              <a:t>WF (1)</a:t>
            </a:r>
            <a:endParaRPr lang="zh-CN" altLang="en-US" sz="3600" smtClean="0">
              <a:cs typeface="等线 Light"/>
            </a:endParaRPr>
          </a:p>
        </p:txBody>
      </p:sp>
      <p:sp>
        <p:nvSpPr>
          <p:cNvPr id="7171" name="内容占位符 2"/>
          <p:cNvSpPr>
            <a:spLocks noGrp="1"/>
          </p:cNvSpPr>
          <p:nvPr>
            <p:ph sz="half" idx="1"/>
          </p:nvPr>
        </p:nvSpPr>
        <p:spPr>
          <a:xfrm>
            <a:off x="560785" y="1033463"/>
            <a:ext cx="8258175" cy="5143500"/>
          </a:xfrm>
        </p:spPr>
        <p:txBody>
          <a:bodyPr>
            <a:normAutofit/>
          </a:bodyPr>
          <a:lstStyle/>
          <a:p>
            <a:r>
              <a:rPr lang="en-US" altLang="zh-CN" dirty="0" smtClean="0">
                <a:cs typeface="等线"/>
              </a:rPr>
              <a:t>Default SCS(s) for SS block: SCS value(s) UE can be assumed for initial access, decided by  per band specific basis and captured into specs</a:t>
            </a:r>
          </a:p>
          <a:p>
            <a:pPr lvl="1"/>
            <a:r>
              <a:rPr lang="en-US" altLang="zh-CN" sz="2000" dirty="0" smtClean="0">
                <a:cs typeface="等线"/>
              </a:rPr>
              <a:t>For Sub 6 GHz, candidate values can be 15kHz or/and 30kHz</a:t>
            </a:r>
          </a:p>
          <a:p>
            <a:pPr lvl="1"/>
            <a:r>
              <a:rPr lang="en-US" altLang="zh-CN" sz="2000" dirty="0" smtClean="0">
                <a:cs typeface="等线"/>
              </a:rPr>
              <a:t>For Above 24 GHz ,candidate values can be 120kHz or/and 240kHz</a:t>
            </a:r>
          </a:p>
          <a:p>
            <a:pPr lvl="1"/>
            <a:r>
              <a:rPr lang="en-US" altLang="zh-CN" sz="2000" dirty="0" smtClean="0">
                <a:cs typeface="等线"/>
              </a:rPr>
              <a:t>When decided default SCS(s), impact on number of SS entries need to be considered </a:t>
            </a:r>
            <a:r>
              <a:rPr lang="en-US" altLang="zh-CN" sz="2000" dirty="0" smtClean="0">
                <a:cs typeface="等线"/>
              </a:rPr>
              <a:t>carefully</a:t>
            </a:r>
            <a:endParaRPr lang="en-US" altLang="zh-CN" sz="2000" dirty="0" smtClean="0">
              <a:cs typeface="等线"/>
            </a:endParaRPr>
          </a:p>
        </p:txBody>
      </p:sp>
    </p:spTree>
    <p:extLst>
      <p:ext uri="{BB962C8B-B14F-4D97-AF65-F5344CB8AC3E}">
        <p14:creationId xmlns:p14="http://schemas.microsoft.com/office/powerpoint/2010/main" val="35279277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5"/>
          <p:cNvSpPr>
            <a:spLocks noGrp="1"/>
          </p:cNvSpPr>
          <p:nvPr>
            <p:ph type="title"/>
          </p:nvPr>
        </p:nvSpPr>
        <p:spPr>
          <a:xfrm>
            <a:off x="653654" y="300039"/>
            <a:ext cx="8315325" cy="871537"/>
          </a:xfrm>
        </p:spPr>
        <p:txBody>
          <a:bodyPr/>
          <a:lstStyle/>
          <a:p>
            <a:pPr algn="ctr" eaLnBrk="1" hangingPunct="1"/>
            <a:r>
              <a:rPr lang="en-US" altLang="zh-CN" sz="3600" smtClean="0">
                <a:ea typeface="宋体" pitchFamily="2" charset="-122"/>
              </a:rPr>
              <a:t>WF (2)</a:t>
            </a:r>
            <a:endParaRPr lang="en-GB" altLang="zh-CN" sz="3600" smtClean="0">
              <a:ea typeface="宋体" pitchFamily="2" charset="-122"/>
            </a:endParaRPr>
          </a:p>
        </p:txBody>
      </p:sp>
      <p:sp>
        <p:nvSpPr>
          <p:cNvPr id="8195" name="内容占位符 5"/>
          <p:cNvSpPr>
            <a:spLocks noGrp="1"/>
          </p:cNvSpPr>
          <p:nvPr>
            <p:ph sz="half" idx="1"/>
          </p:nvPr>
        </p:nvSpPr>
        <p:spPr>
          <a:xfrm>
            <a:off x="458392" y="1057276"/>
            <a:ext cx="8546306" cy="4143375"/>
          </a:xfrm>
        </p:spPr>
        <p:txBody>
          <a:bodyPr>
            <a:normAutofit fontScale="85000" lnSpcReduction="20000"/>
          </a:bodyPr>
          <a:lstStyle/>
          <a:p>
            <a:r>
              <a:rPr lang="en-US" altLang="zh-CN" dirty="0" smtClean="0">
                <a:cs typeface="等线"/>
              </a:rPr>
              <a:t>Default SCS(s) for sub 6GHz</a:t>
            </a:r>
          </a:p>
          <a:p>
            <a:pPr lvl="1"/>
            <a:r>
              <a:rPr lang="en-US" altLang="zh-CN" dirty="0" smtClean="0">
                <a:cs typeface="等线"/>
              </a:rPr>
              <a:t>For LTE </a:t>
            </a:r>
            <a:r>
              <a:rPr lang="en-US" altLang="zh-CN" dirty="0" err="1" smtClean="0">
                <a:cs typeface="等线"/>
              </a:rPr>
              <a:t>refarming</a:t>
            </a:r>
            <a:r>
              <a:rPr lang="en-US" altLang="zh-CN" dirty="0" smtClean="0">
                <a:cs typeface="等线"/>
              </a:rPr>
              <a:t> band except band 5, band 66 and band 41, fixed default SCS as 15kHz</a:t>
            </a:r>
          </a:p>
          <a:p>
            <a:pPr lvl="2"/>
            <a:r>
              <a:rPr lang="en-US" altLang="zh-CN" dirty="0" smtClean="0">
                <a:cs typeface="等线"/>
              </a:rPr>
              <a:t>For band 5 and band 66, 15kHz and 30kHz as default SCSs</a:t>
            </a:r>
          </a:p>
          <a:p>
            <a:pPr lvl="2"/>
            <a:r>
              <a:rPr lang="en-US" altLang="zh-CN" dirty="0" smtClean="0">
                <a:cs typeface="等线"/>
              </a:rPr>
              <a:t>For band 41, </a:t>
            </a:r>
            <a:r>
              <a:rPr lang="en-US" altLang="zh-CN" dirty="0" smtClean="0">
                <a:cs typeface="等线"/>
              </a:rPr>
              <a:t>FFS</a:t>
            </a:r>
          </a:p>
          <a:p>
            <a:pPr lvl="3"/>
            <a:r>
              <a:rPr lang="en-US" altLang="zh-CN" dirty="0" smtClean="0">
                <a:cs typeface="等线"/>
              </a:rPr>
              <a:t>Option 1: Fixed as one value either 30kHz or 15kHz</a:t>
            </a:r>
          </a:p>
          <a:p>
            <a:pPr lvl="3"/>
            <a:r>
              <a:rPr lang="en-US" altLang="zh-CN" dirty="0" smtClean="0">
                <a:cs typeface="等线"/>
              </a:rPr>
              <a:t>Option </a:t>
            </a:r>
            <a:r>
              <a:rPr lang="en-US" altLang="zh-CN" dirty="0" smtClean="0">
                <a:cs typeface="等线"/>
              </a:rPr>
              <a:t>2: 15kHz and 30kHz as default SCSs</a:t>
            </a:r>
          </a:p>
          <a:p>
            <a:pPr lvl="1"/>
            <a:r>
              <a:rPr lang="en-US" altLang="zh-CN" dirty="0" smtClean="0">
                <a:cs typeface="等线"/>
              </a:rPr>
              <a:t>New frequency ranges : </a:t>
            </a:r>
          </a:p>
          <a:p>
            <a:pPr lvl="2"/>
            <a:r>
              <a:rPr lang="en-US" altLang="zh-CN" dirty="0" smtClean="0">
                <a:cs typeface="等线"/>
              </a:rPr>
              <a:t>N77,N78:  </a:t>
            </a:r>
            <a:r>
              <a:rPr lang="en-US" altLang="zh-CN" dirty="0" smtClean="0">
                <a:cs typeface="等线"/>
              </a:rPr>
              <a:t>30kHz </a:t>
            </a:r>
            <a:r>
              <a:rPr lang="en-US" altLang="zh-CN" dirty="0" smtClean="0">
                <a:cs typeface="等线"/>
              </a:rPr>
              <a:t>as default SCS</a:t>
            </a:r>
          </a:p>
          <a:p>
            <a:pPr lvl="2"/>
            <a:r>
              <a:rPr lang="en-US" altLang="zh-CN" dirty="0" smtClean="0">
                <a:cs typeface="等线"/>
              </a:rPr>
              <a:t>N79: 30kHz as default SCS</a:t>
            </a:r>
          </a:p>
          <a:p>
            <a:r>
              <a:rPr lang="en-US" altLang="zh-CN" dirty="0" smtClean="0">
                <a:cs typeface="等线"/>
              </a:rPr>
              <a:t>Default SCS(s) for above 24GHz</a:t>
            </a:r>
          </a:p>
          <a:p>
            <a:pPr lvl="1"/>
            <a:r>
              <a:rPr lang="en-US" altLang="zh-CN" dirty="0" smtClean="0">
                <a:cs typeface="等线"/>
              </a:rPr>
              <a:t>For N257, N258, N260: </a:t>
            </a:r>
            <a:r>
              <a:rPr lang="en-US" altLang="zh-CN" dirty="0" smtClean="0">
                <a:cs typeface="等线"/>
              </a:rPr>
              <a:t>FFS</a:t>
            </a:r>
            <a:endParaRPr lang="en-US" altLang="zh-CN" dirty="0" smtClean="0">
              <a:cs typeface="等线"/>
            </a:endParaRPr>
          </a:p>
          <a:p>
            <a:pPr lvl="3"/>
            <a:r>
              <a:rPr lang="en-US" altLang="zh-CN" dirty="0">
                <a:cs typeface="等线"/>
              </a:rPr>
              <a:t>Option 1: Fixed as one value either </a:t>
            </a:r>
            <a:r>
              <a:rPr lang="en-US" altLang="zh-CN" dirty="0" smtClean="0">
                <a:cs typeface="等线"/>
              </a:rPr>
              <a:t>120kHz </a:t>
            </a:r>
            <a:r>
              <a:rPr lang="en-US" altLang="zh-CN" dirty="0">
                <a:cs typeface="等线"/>
              </a:rPr>
              <a:t>or </a:t>
            </a:r>
            <a:r>
              <a:rPr lang="en-US" altLang="zh-CN" dirty="0" smtClean="0">
                <a:cs typeface="等线"/>
              </a:rPr>
              <a:t>240kHz</a:t>
            </a:r>
            <a:endParaRPr lang="en-US" altLang="zh-CN" dirty="0">
              <a:cs typeface="等线"/>
            </a:endParaRPr>
          </a:p>
          <a:p>
            <a:pPr lvl="3"/>
            <a:r>
              <a:rPr lang="en-US" altLang="zh-CN" dirty="0">
                <a:cs typeface="等线"/>
              </a:rPr>
              <a:t>Option 2: </a:t>
            </a:r>
            <a:r>
              <a:rPr lang="en-US" altLang="zh-CN" dirty="0" smtClean="0">
                <a:cs typeface="等线"/>
              </a:rPr>
              <a:t>120kHz and 240KHz as default SCSs</a:t>
            </a:r>
          </a:p>
          <a:p>
            <a:pPr lvl="2"/>
            <a:endParaRPr lang="en-US" altLang="zh-CN" dirty="0" smtClean="0">
              <a:cs typeface="等线"/>
            </a:endParaRPr>
          </a:p>
          <a:p>
            <a:pPr lvl="2"/>
            <a:endParaRPr lang="en-US" altLang="zh-CN" dirty="0" smtClean="0">
              <a:cs typeface="等线"/>
            </a:endParaRPr>
          </a:p>
          <a:p>
            <a:endParaRPr lang="en-US" altLang="zh-CN" dirty="0" smtClean="0">
              <a:cs typeface="等线"/>
            </a:endParaRPr>
          </a:p>
          <a:p>
            <a:pPr lvl="1"/>
            <a:endParaRPr lang="en-US" altLang="zh-CN" dirty="0" smtClean="0">
              <a:cs typeface="等线"/>
            </a:endParaRPr>
          </a:p>
          <a:p>
            <a:pPr lvl="1"/>
            <a:endParaRPr lang="en-US" altLang="zh-CN" dirty="0" smtClean="0">
              <a:cs typeface="等线"/>
            </a:endParaRPr>
          </a:p>
          <a:p>
            <a:pPr lvl="1"/>
            <a:endParaRPr lang="en-US" altLang="zh-CN" dirty="0" smtClean="0">
              <a:cs typeface="等线"/>
            </a:endParaRPr>
          </a:p>
          <a:p>
            <a:pPr lvl="1"/>
            <a:endParaRPr lang="en-US" altLang="zh-CN" dirty="0" smtClean="0">
              <a:cs typeface="等线"/>
            </a:endParaRPr>
          </a:p>
        </p:txBody>
      </p:sp>
    </p:spTree>
    <p:extLst>
      <p:ext uri="{BB962C8B-B14F-4D97-AF65-F5344CB8AC3E}">
        <p14:creationId xmlns:p14="http://schemas.microsoft.com/office/powerpoint/2010/main" val="8559940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title"/>
          </p:nvPr>
        </p:nvSpPr>
        <p:spPr>
          <a:xfrm>
            <a:off x="628650" y="252414"/>
            <a:ext cx="7886700" cy="669925"/>
          </a:xfrm>
        </p:spPr>
        <p:txBody>
          <a:bodyPr>
            <a:normAutofit fontScale="90000"/>
          </a:bodyPr>
          <a:lstStyle/>
          <a:p>
            <a:pPr algn="ctr"/>
            <a:r>
              <a:rPr lang="en-US" altLang="zh-CN" dirty="0" smtClean="0">
                <a:cs typeface="等线 Light"/>
              </a:rPr>
              <a:t>RAN1  LS </a:t>
            </a:r>
            <a:r>
              <a:rPr lang="zh-CN" altLang="en-US" dirty="0" smtClean="0">
                <a:cs typeface="等线 Light"/>
              </a:rPr>
              <a:t>（</a:t>
            </a:r>
            <a:r>
              <a:rPr lang="en-US" altLang="zh-CN" dirty="0" smtClean="0">
                <a:cs typeface="等线 Light"/>
              </a:rPr>
              <a:t>R1-1719165</a:t>
            </a:r>
            <a:r>
              <a:rPr lang="zh-CN" altLang="en-US" dirty="0" smtClean="0">
                <a:cs typeface="等线 Light"/>
              </a:rPr>
              <a:t>）</a:t>
            </a:r>
          </a:p>
        </p:txBody>
      </p:sp>
      <p:sp>
        <p:nvSpPr>
          <p:cNvPr id="6147" name="内容占位符 2"/>
          <p:cNvSpPr>
            <a:spLocks noGrp="1"/>
          </p:cNvSpPr>
          <p:nvPr>
            <p:ph sz="half" idx="1"/>
          </p:nvPr>
        </p:nvSpPr>
        <p:spPr>
          <a:xfrm>
            <a:off x="579835" y="1108076"/>
            <a:ext cx="7984331" cy="690563"/>
          </a:xfrm>
        </p:spPr>
        <p:txBody>
          <a:bodyPr>
            <a:noAutofit/>
          </a:bodyPr>
          <a:lstStyle/>
          <a:p>
            <a:pPr marL="0" indent="0">
              <a:buNone/>
              <a:defRPr/>
            </a:pPr>
            <a:endParaRPr lang="en-US" altLang="zh-CN" sz="1200" dirty="0" smtClean="0">
              <a:cs typeface="等线"/>
            </a:endParaRPr>
          </a:p>
          <a:p>
            <a:pPr>
              <a:defRPr/>
            </a:pPr>
            <a:endParaRPr lang="en-US" altLang="zh-CN" sz="1200" dirty="0">
              <a:cs typeface="等线"/>
            </a:endParaRPr>
          </a:p>
          <a:p>
            <a:pPr marL="0" indent="0">
              <a:buFont typeface="Arial" pitchFamily="34" charset="0"/>
              <a:buNone/>
              <a:defRPr/>
            </a:pPr>
            <a:endParaRPr lang="en-US" altLang="zh-CN" sz="1200" dirty="0">
              <a:cs typeface="等线"/>
            </a:endParaRPr>
          </a:p>
          <a:p>
            <a:pPr>
              <a:defRPr/>
            </a:pPr>
            <a:endParaRPr lang="en-US" altLang="zh-CN" sz="1200" dirty="0" smtClean="0">
              <a:cs typeface="等线"/>
            </a:endParaRPr>
          </a:p>
          <a:p>
            <a:pPr>
              <a:defRPr/>
            </a:pPr>
            <a:endParaRPr lang="en-US" altLang="zh-CN" sz="1200" dirty="0">
              <a:cs typeface="等线"/>
            </a:endParaRPr>
          </a:p>
          <a:p>
            <a:pPr>
              <a:defRPr/>
            </a:pPr>
            <a:endParaRPr lang="zh-CN" altLang="en-US" sz="1200" dirty="0" smtClean="0">
              <a:cs typeface="等线"/>
            </a:endParaRPr>
          </a:p>
        </p:txBody>
      </p:sp>
      <p:sp>
        <p:nvSpPr>
          <p:cNvPr id="3076" name="Rectangle 2"/>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endParaRPr lang="zh-CN" altLang="en-US" sz="1800">
              <a:latin typeface="Arial" pitchFamily="34" charset="0"/>
            </a:endParaRPr>
          </a:p>
        </p:txBody>
      </p:sp>
      <p:sp>
        <p:nvSpPr>
          <p:cNvPr id="3077"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endParaRPr lang="zh-CN" altLang="en-US" sz="1800">
              <a:latin typeface="Arial" pitchFamily="34" charset="0"/>
            </a:endParaRPr>
          </a:p>
        </p:txBody>
      </p:sp>
      <p:sp>
        <p:nvSpPr>
          <p:cNvPr id="3078" name="Rectangle 9"/>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endParaRPr lang="zh-CN" altLang="en-US" sz="1800">
              <a:latin typeface="Arial" pitchFamily="34" charset="0"/>
            </a:endParaRPr>
          </a:p>
        </p:txBody>
      </p:sp>
      <p:sp>
        <p:nvSpPr>
          <p:cNvPr id="3079" name="Rectangle 11"/>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endParaRPr lang="zh-CN" altLang="en-US" sz="1800">
              <a:latin typeface="Arial" pitchFamily="34" charset="0"/>
            </a:endParaRPr>
          </a:p>
        </p:txBody>
      </p:sp>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9672" y="989955"/>
            <a:ext cx="6552729" cy="5500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15612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5"/>
          <p:cNvSpPr>
            <a:spLocks noGrp="1"/>
          </p:cNvSpPr>
          <p:nvPr>
            <p:ph type="title"/>
          </p:nvPr>
        </p:nvSpPr>
        <p:spPr>
          <a:xfrm>
            <a:off x="639366" y="223839"/>
            <a:ext cx="8315325" cy="871537"/>
          </a:xfrm>
        </p:spPr>
        <p:txBody>
          <a:bodyPr>
            <a:normAutofit fontScale="90000"/>
          </a:bodyPr>
          <a:lstStyle/>
          <a:p>
            <a:pPr algn="ctr" eaLnBrk="1" hangingPunct="1"/>
            <a:r>
              <a:rPr lang="en-US" altLang="zh-CN" sz="3600" smtClean="0">
                <a:ea typeface="宋体" pitchFamily="2" charset="-122"/>
              </a:rPr>
              <a:t>Background –Previous RAN1 agreements (1/2)</a:t>
            </a:r>
            <a:endParaRPr lang="en-GB" altLang="zh-CN" sz="3600" smtClean="0">
              <a:solidFill>
                <a:srgbClr val="FF0000"/>
              </a:solidFill>
              <a:ea typeface="宋体" pitchFamily="2" charset="-122"/>
            </a:endParaRPr>
          </a:p>
        </p:txBody>
      </p:sp>
      <p:sp>
        <p:nvSpPr>
          <p:cNvPr id="2" name="内容占位符 1"/>
          <p:cNvSpPr>
            <a:spLocks noGrp="1"/>
          </p:cNvSpPr>
          <p:nvPr>
            <p:ph sz="half" idx="1"/>
          </p:nvPr>
        </p:nvSpPr>
        <p:spPr>
          <a:xfrm>
            <a:off x="310754" y="1185864"/>
            <a:ext cx="8618934" cy="5672137"/>
          </a:xfrm>
          <a:extLst/>
        </p:spPr>
        <p:txBody>
          <a:bodyPr>
            <a:normAutofit lnSpcReduction="10000"/>
          </a:bodyPr>
          <a:lstStyle/>
          <a:p>
            <a:pPr>
              <a:defRPr/>
            </a:pPr>
            <a:r>
              <a:rPr lang="en-US" altLang="zh-CN" sz="2000" dirty="0" smtClean="0"/>
              <a:t>RAN1 agreements in RAN1#87</a:t>
            </a:r>
          </a:p>
          <a:p>
            <a:pPr lvl="1">
              <a:buFont typeface="Wingdings" panose="05000000000000000000" pitchFamily="2" charset="2"/>
              <a:buChar char="Ø"/>
              <a:defRPr/>
            </a:pPr>
            <a:r>
              <a:rPr lang="en-GB" altLang="zh-CN" sz="1400" dirty="0" smtClean="0"/>
              <a:t>For initial access, UE can assume a signal corresponding to a specific subcarrier spacing of NR-PSS/SSS in a given frequency band given by specification.</a:t>
            </a:r>
          </a:p>
          <a:p>
            <a:pPr>
              <a:defRPr/>
            </a:pPr>
            <a:r>
              <a:rPr lang="en-GB" altLang="zh-CN" sz="2000" dirty="0"/>
              <a:t>RAN1 agreements for PBCH and SCS for SS in </a:t>
            </a:r>
            <a:r>
              <a:rPr lang="en-GB" altLang="zh-CN" sz="2000" dirty="0" smtClean="0"/>
              <a:t>RAN1#88bis (LS R1-1706717):</a:t>
            </a:r>
            <a:endParaRPr lang="zh-CN" altLang="zh-CN" sz="2000" dirty="0"/>
          </a:p>
          <a:p>
            <a:pPr lvl="1">
              <a:buFont typeface="Wingdings" panose="05000000000000000000" pitchFamily="2" charset="2"/>
              <a:buChar char="Ø"/>
              <a:tabLst>
                <a:tab pos="457200" algn="l"/>
              </a:tabLst>
              <a:defRPr/>
            </a:pPr>
            <a:r>
              <a:rPr lang="en-US" altLang="zh-CN" sz="1400" dirty="0"/>
              <a:t>Subcarrier </a:t>
            </a:r>
            <a:r>
              <a:rPr lang="en-US" altLang="zh-CN" sz="1400" dirty="0" smtClean="0"/>
              <a:t>spacing's </a:t>
            </a:r>
            <a:r>
              <a:rPr lang="en-US" altLang="zh-CN" sz="1400" dirty="0"/>
              <a:t>for PSS/SSS for difference freq. ranges: 15kHz/30kHz for below 6 GHz, and 120kHz/240kHz for above 6 GHz</a:t>
            </a:r>
            <a:endParaRPr lang="zh-CN" altLang="zh-CN" sz="1400" dirty="0"/>
          </a:p>
          <a:p>
            <a:pPr lvl="2">
              <a:buFont typeface="Wingdings" panose="05000000000000000000" pitchFamily="2" charset="2"/>
              <a:buChar char="p"/>
              <a:tabLst>
                <a:tab pos="914400" algn="l"/>
              </a:tabLst>
              <a:defRPr/>
            </a:pPr>
            <a:r>
              <a:rPr lang="en-US" altLang="zh-CN" sz="1400" dirty="0"/>
              <a:t>Note: RAN1 assumes that RAN4 will decide it depending on frequency ranges</a:t>
            </a:r>
            <a:endParaRPr lang="zh-CN" altLang="zh-CN" sz="1400" dirty="0"/>
          </a:p>
          <a:p>
            <a:pPr lvl="1">
              <a:buFont typeface="Wingdings" panose="05000000000000000000" pitchFamily="2" charset="2"/>
              <a:buChar char="Ø"/>
              <a:tabLst>
                <a:tab pos="457200" algn="l"/>
              </a:tabLst>
              <a:defRPr/>
            </a:pPr>
            <a:r>
              <a:rPr lang="en-US" altLang="zh-CN" sz="1400" dirty="0"/>
              <a:t>PSS/SSS sequence length: 127 sub carriers (12PRB)</a:t>
            </a:r>
            <a:endParaRPr lang="zh-CN" altLang="zh-CN" sz="1400" dirty="0"/>
          </a:p>
          <a:p>
            <a:pPr lvl="1">
              <a:buFont typeface="Wingdings" panose="05000000000000000000" pitchFamily="2" charset="2"/>
              <a:buChar char="Ø"/>
              <a:tabLst>
                <a:tab pos="457200" algn="l"/>
              </a:tabLst>
              <a:defRPr/>
            </a:pPr>
            <a:r>
              <a:rPr lang="en-US" altLang="zh-CN" sz="1400" dirty="0"/>
              <a:t>PBCH BW: 288 subcarriers (24PRB</a:t>
            </a:r>
            <a:r>
              <a:rPr lang="en-US" altLang="zh-CN" sz="1400" dirty="0" smtClean="0"/>
              <a:t>)</a:t>
            </a:r>
          </a:p>
          <a:p>
            <a:pPr>
              <a:tabLst>
                <a:tab pos="457200" algn="l"/>
              </a:tabLst>
              <a:defRPr/>
            </a:pPr>
            <a:r>
              <a:rPr lang="en-GB" altLang="zh-CN" sz="2000" dirty="0"/>
              <a:t>RAN1 agreements for mini CHBW and SS SCS  in RAN1#89 (LS R1-1709842):</a:t>
            </a:r>
            <a:endParaRPr lang="zh-CN" altLang="zh-CN" sz="2000" dirty="0"/>
          </a:p>
          <a:p>
            <a:pPr lvl="1">
              <a:buFont typeface="Wingdings" panose="05000000000000000000" pitchFamily="2" charset="2"/>
              <a:buChar char="Ø"/>
              <a:tabLst>
                <a:tab pos="457200" algn="l"/>
              </a:tabLst>
              <a:defRPr/>
            </a:pPr>
            <a:r>
              <a:rPr lang="en-US" altLang="zh-CN" sz="1400" dirty="0"/>
              <a:t>RAN1 would like to inform RAN4 that because of the inability of the 50MHz minimum carrier bandwidth to support SS Blocks with 240kHz SCS, RAN1 agreed that a minimum carrier bandwidth value of 100MHz should be supported in addition to 50MHz in order to accommodate SS Blocks with 240kHz SCS for bands, where appropriate in the frequency range from 24 GHz to 52.6 GHz.</a:t>
            </a:r>
            <a:endParaRPr lang="zh-CN" altLang="zh-CN" sz="1400" dirty="0"/>
          </a:p>
          <a:p>
            <a:pPr lvl="1">
              <a:buFont typeface="Wingdings" panose="05000000000000000000" pitchFamily="2" charset="2"/>
              <a:buChar char="Ø"/>
              <a:tabLst>
                <a:tab pos="457200" algn="l"/>
              </a:tabLst>
              <a:defRPr/>
            </a:pPr>
            <a:r>
              <a:rPr lang="en-US" altLang="zh-CN" sz="1400" dirty="0"/>
              <a:t>RAN1 would also like to inform RAN4 that because of the inability of the 5MHz minimum carrier bandwidth to support SS Blocks with 30kHz SCS, RAN1 agreed that a minimum carrier bandwidth value of 10MHz should be supported in addition to 5MHz in order to accommodate SS Blocks with 30kHz SCS for bands, where appropriate in the frequency range below 6 GHz</a:t>
            </a:r>
            <a:r>
              <a:rPr lang="en-US" altLang="zh-CN" sz="1400" dirty="0" smtClean="0"/>
              <a:t>.</a:t>
            </a:r>
          </a:p>
          <a:p>
            <a:pPr>
              <a:tabLst>
                <a:tab pos="457200" algn="l"/>
              </a:tabLst>
              <a:defRPr/>
            </a:pPr>
            <a:r>
              <a:rPr lang="en-GB" altLang="zh-CN" sz="1800" dirty="0"/>
              <a:t>RAN1 agreements for </a:t>
            </a:r>
            <a:r>
              <a:rPr lang="en-GB" altLang="zh-CN" sz="1800" dirty="0" smtClean="0"/>
              <a:t>non-contiguous CA in RAN1 NR AH#2 </a:t>
            </a:r>
            <a:r>
              <a:rPr lang="en-GB" altLang="zh-CN" sz="1800" dirty="0"/>
              <a:t>(LS </a:t>
            </a:r>
            <a:r>
              <a:rPr lang="zh-CN" altLang="zh-CN" sz="1800" dirty="0"/>
              <a:t> </a:t>
            </a:r>
            <a:r>
              <a:rPr lang="en-GB" altLang="zh-CN" sz="1800" dirty="0"/>
              <a:t>R1-1711825</a:t>
            </a:r>
            <a:r>
              <a:rPr lang="en-GB" altLang="zh-CN" sz="1800" dirty="0" smtClean="0"/>
              <a:t>):</a:t>
            </a:r>
          </a:p>
          <a:p>
            <a:pPr lvl="1">
              <a:buFont typeface="Wingdings" panose="05000000000000000000" pitchFamily="2" charset="2"/>
              <a:buChar char="Ø"/>
              <a:tabLst>
                <a:tab pos="457200" algn="l"/>
              </a:tabLst>
              <a:defRPr/>
            </a:pPr>
            <a:r>
              <a:rPr lang="en-US" altLang="zh-CN" sz="1400" dirty="0"/>
              <a:t>Usage scenario #4 in R1-1711795 is supported in the context of non-contiguous intra-band carrier aggregation</a:t>
            </a:r>
            <a:endParaRPr lang="zh-CN" altLang="zh-CN" sz="1400" dirty="0"/>
          </a:p>
          <a:p>
            <a:pPr lvl="2">
              <a:buFont typeface="Wingdings" panose="05000000000000000000" pitchFamily="2" charset="2"/>
              <a:buChar char="p"/>
              <a:tabLst>
                <a:tab pos="914400" algn="l"/>
              </a:tabLst>
              <a:defRPr/>
            </a:pPr>
            <a:r>
              <a:rPr lang="en-GB" altLang="zh-CN" sz="1400" dirty="0"/>
              <a:t>Carrier without SS block can be configured for some UEs</a:t>
            </a:r>
            <a:endParaRPr lang="zh-CN" altLang="zh-CN" sz="1400" dirty="0"/>
          </a:p>
          <a:p>
            <a:pPr>
              <a:tabLst>
                <a:tab pos="457200" algn="l"/>
              </a:tabLst>
              <a:defRPr/>
            </a:pPr>
            <a:endParaRPr lang="en-US" altLang="zh-CN" sz="1800" dirty="0"/>
          </a:p>
          <a:p>
            <a:pPr>
              <a:buFont typeface="Wingdings" panose="05000000000000000000" pitchFamily="2" charset="2"/>
              <a:buChar char="l"/>
              <a:tabLst>
                <a:tab pos="457200" algn="l"/>
              </a:tabLst>
              <a:defRPr/>
            </a:pPr>
            <a:endParaRPr lang="en-GB" altLang="zh-CN" sz="2000" dirty="0" smtClean="0"/>
          </a:p>
          <a:p>
            <a:pPr lvl="1">
              <a:defRPr/>
            </a:pPr>
            <a:endParaRPr lang="en-GB" altLang="zh-CN" sz="1600" dirty="0" smtClean="0"/>
          </a:p>
          <a:p>
            <a:pPr lvl="1">
              <a:defRPr/>
            </a:pPr>
            <a:endParaRPr lang="zh-CN" altLang="zh-CN" sz="1600" dirty="0"/>
          </a:p>
          <a:p>
            <a:pPr marL="0" indent="0">
              <a:buFont typeface="Arial" pitchFamily="34" charset="0"/>
              <a:buNone/>
              <a:defRPr/>
            </a:pPr>
            <a:endParaRPr lang="en-GB" altLang="zh-CN" dirty="0" smtClean="0">
              <a:solidFill>
                <a:srgbClr val="66FF33"/>
              </a:solidFill>
            </a:endParaRPr>
          </a:p>
          <a:p>
            <a:pPr marL="0" indent="0">
              <a:buFont typeface="Arial" pitchFamily="34" charset="0"/>
              <a:buNone/>
              <a:defRPr/>
            </a:pPr>
            <a:endParaRPr lang="en-GB" altLang="zh-CN" dirty="0">
              <a:solidFill>
                <a:srgbClr val="66FF33"/>
              </a:solidFill>
            </a:endParaRPr>
          </a:p>
          <a:p>
            <a:pPr marL="0" indent="0">
              <a:buFont typeface="Arial" pitchFamily="34" charset="0"/>
              <a:buNone/>
              <a:defRPr/>
            </a:pPr>
            <a:endParaRPr lang="en-GB" altLang="zh-CN" dirty="0" smtClean="0">
              <a:solidFill>
                <a:srgbClr val="66FF33"/>
              </a:solidFill>
            </a:endParaRPr>
          </a:p>
          <a:p>
            <a:pPr marL="0" indent="0">
              <a:buFont typeface="Arial" pitchFamily="34" charset="0"/>
              <a:buNone/>
              <a:defRPr/>
            </a:pPr>
            <a:endParaRPr lang="en-GB" altLang="zh-CN" dirty="0" smtClean="0"/>
          </a:p>
          <a:p>
            <a:pPr marL="0" indent="0">
              <a:buFont typeface="Arial" pitchFamily="34" charset="0"/>
              <a:buNone/>
              <a:defRPr/>
            </a:pPr>
            <a:endParaRPr lang="en-US" altLang="zh-CN" dirty="0" smtClean="0"/>
          </a:p>
          <a:p>
            <a:pPr marL="0" indent="0">
              <a:buFont typeface="Arial" pitchFamily="34" charset="0"/>
              <a:buNone/>
              <a:defRPr/>
            </a:pPr>
            <a:endParaRPr lang="en-US" altLang="zh-CN" dirty="0"/>
          </a:p>
          <a:p>
            <a:pPr marL="0" indent="0">
              <a:buFont typeface="Arial" pitchFamily="34" charset="0"/>
              <a:buNone/>
              <a:defRPr/>
            </a:pPr>
            <a:endParaRPr lang="zh-CN" altLang="en-US" dirty="0"/>
          </a:p>
        </p:txBody>
      </p:sp>
    </p:spTree>
    <p:extLst>
      <p:ext uri="{BB962C8B-B14F-4D97-AF65-F5344CB8AC3E}">
        <p14:creationId xmlns:p14="http://schemas.microsoft.com/office/powerpoint/2010/main" val="25838075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5"/>
          <p:cNvSpPr>
            <a:spLocks noGrp="1"/>
          </p:cNvSpPr>
          <p:nvPr>
            <p:ph type="title"/>
          </p:nvPr>
        </p:nvSpPr>
        <p:spPr>
          <a:xfrm>
            <a:off x="639366" y="223839"/>
            <a:ext cx="8315325" cy="871537"/>
          </a:xfrm>
        </p:spPr>
        <p:txBody>
          <a:bodyPr>
            <a:normAutofit fontScale="90000"/>
          </a:bodyPr>
          <a:lstStyle/>
          <a:p>
            <a:pPr algn="ctr" eaLnBrk="1" hangingPunct="1"/>
            <a:r>
              <a:rPr lang="en-US" altLang="zh-CN" sz="3600" smtClean="0">
                <a:ea typeface="宋体" pitchFamily="2" charset="-122"/>
              </a:rPr>
              <a:t>Background  –Previous RAN1 agreements (2/2)</a:t>
            </a:r>
            <a:endParaRPr lang="en-GB" altLang="zh-CN" sz="3600" smtClean="0">
              <a:solidFill>
                <a:srgbClr val="FF0000"/>
              </a:solidFill>
              <a:ea typeface="宋体" pitchFamily="2" charset="-122"/>
            </a:endParaRPr>
          </a:p>
        </p:txBody>
      </p:sp>
      <p:sp>
        <p:nvSpPr>
          <p:cNvPr id="2" name="内容占位符 1"/>
          <p:cNvSpPr>
            <a:spLocks noGrp="1"/>
          </p:cNvSpPr>
          <p:nvPr>
            <p:ph sz="half" idx="1"/>
          </p:nvPr>
        </p:nvSpPr>
        <p:spPr>
          <a:xfrm>
            <a:off x="310754" y="1185864"/>
            <a:ext cx="8618934" cy="5672137"/>
          </a:xfrm>
          <a:extLst/>
        </p:spPr>
        <p:txBody>
          <a:bodyPr/>
          <a:lstStyle/>
          <a:p>
            <a:pPr marL="228600" lvl="1">
              <a:spcBef>
                <a:spcPts val="1000"/>
              </a:spcBef>
              <a:defRPr/>
            </a:pPr>
            <a:r>
              <a:rPr lang="en-GB" altLang="zh-CN" sz="2000" dirty="0" smtClean="0"/>
              <a:t>RAN1 </a:t>
            </a:r>
            <a:r>
              <a:rPr lang="en-GB" altLang="zh-CN" sz="2000" dirty="0"/>
              <a:t>agreements for </a:t>
            </a:r>
            <a:r>
              <a:rPr lang="en-US" altLang="ja-JP" sz="2000" dirty="0"/>
              <a:t>NW adaptation and indication of SCS used for SS block for NSA carrier </a:t>
            </a:r>
            <a:r>
              <a:rPr lang="en-US" altLang="ja-JP" sz="2000" dirty="0" smtClean="0"/>
              <a:t>access </a:t>
            </a:r>
            <a:r>
              <a:rPr lang="en-GB" altLang="zh-CN" sz="2000" dirty="0" smtClean="0"/>
              <a:t>in RAN1#90 </a:t>
            </a:r>
            <a:r>
              <a:rPr lang="en-US" altLang="zh-CN" sz="2000" dirty="0" smtClean="0"/>
              <a:t>(LS R4-1710118)</a:t>
            </a:r>
            <a:endParaRPr lang="en-GB" altLang="zh-CN" sz="2000" dirty="0" smtClean="0"/>
          </a:p>
          <a:p>
            <a:pPr lvl="1">
              <a:defRPr/>
            </a:pPr>
            <a:r>
              <a:rPr lang="en-US" altLang="zh-CN" sz="1800" dirty="0"/>
              <a:t>NR supports NW adaptation and indication of SCS used for SS/PBCH block for NSA carrier access</a:t>
            </a:r>
            <a:endParaRPr lang="zh-CN" altLang="zh-CN" sz="1800" dirty="0"/>
          </a:p>
          <a:p>
            <a:pPr lvl="2">
              <a:defRPr/>
            </a:pPr>
            <a:r>
              <a:rPr lang="en-US" altLang="zh-CN" sz="1800" dirty="0"/>
              <a:t>RAN1 assumes that NSA carrier is the carrier that UE cannot access without NW assistance information</a:t>
            </a:r>
            <a:endParaRPr lang="zh-CN" altLang="zh-CN" sz="1800" dirty="0"/>
          </a:p>
          <a:p>
            <a:pPr lvl="2">
              <a:defRPr/>
            </a:pPr>
            <a:r>
              <a:rPr lang="en-US" altLang="zh-CN" sz="1800" dirty="0"/>
              <a:t>UE can assume a single subcarrier spacing of SS/PBCH block per frequency carrier</a:t>
            </a:r>
            <a:endParaRPr lang="zh-CN" altLang="zh-CN" sz="1800" dirty="0"/>
          </a:p>
          <a:p>
            <a:pPr lvl="2">
              <a:defRPr/>
            </a:pPr>
            <a:r>
              <a:rPr lang="en-US" altLang="zh-CN" sz="1800" dirty="0"/>
              <a:t>In case that target NSA carrier is in below 6 GHz range, </a:t>
            </a:r>
            <a:endParaRPr lang="zh-CN" altLang="zh-CN" sz="1800" dirty="0"/>
          </a:p>
          <a:p>
            <a:pPr lvl="3">
              <a:defRPr/>
            </a:pPr>
            <a:r>
              <a:rPr lang="en-US" altLang="zh-CN" dirty="0"/>
              <a:t>NW can adapt either 15 kHz or 30 kHz SCS for SS/PBCH block transmission, and NW can indicate selected SCS for SS/PBCH block transmission to UE</a:t>
            </a:r>
            <a:endParaRPr lang="zh-CN" altLang="zh-CN" dirty="0"/>
          </a:p>
          <a:p>
            <a:pPr lvl="2">
              <a:defRPr/>
            </a:pPr>
            <a:r>
              <a:rPr lang="en-US" altLang="zh-CN" sz="1800" dirty="0"/>
              <a:t>In case that target NSA carrier is in between 6 GHz and 52.6 GHz range, </a:t>
            </a:r>
            <a:endParaRPr lang="zh-CN" altLang="zh-CN" sz="1800" dirty="0"/>
          </a:p>
          <a:p>
            <a:pPr lvl="3">
              <a:defRPr/>
            </a:pPr>
            <a:r>
              <a:rPr lang="en-US" altLang="zh-CN" dirty="0"/>
              <a:t>NW can adapt either 120 kHz or 240 kHz SCS for SS/PBCH block transmission, and NW can indicate selected SCS for SS/PBCH block transmission to UE</a:t>
            </a:r>
            <a:endParaRPr lang="zh-CN" altLang="zh-CN" dirty="0"/>
          </a:p>
          <a:p>
            <a:pPr lvl="1">
              <a:defRPr/>
            </a:pPr>
            <a:r>
              <a:rPr lang="en-US" altLang="zh-CN" sz="1800" dirty="0"/>
              <a:t>If there is no indication on SCS used for SS/PBCH block transmission on target NSA carrier, UE assumes default SCS for SS/PBCH block transmission</a:t>
            </a:r>
            <a:endParaRPr lang="en-GB" altLang="zh-CN" sz="1800" dirty="0">
              <a:solidFill>
                <a:srgbClr val="66FF33"/>
              </a:solidFill>
            </a:endParaRPr>
          </a:p>
          <a:p>
            <a:pPr marL="0" indent="0">
              <a:buFont typeface="Arial" pitchFamily="34" charset="0"/>
              <a:buNone/>
              <a:defRPr/>
            </a:pPr>
            <a:endParaRPr lang="en-GB" altLang="zh-CN" dirty="0" smtClean="0">
              <a:solidFill>
                <a:srgbClr val="66FF33"/>
              </a:solidFill>
            </a:endParaRPr>
          </a:p>
          <a:p>
            <a:pPr marL="0" indent="0">
              <a:buFont typeface="Arial" pitchFamily="34" charset="0"/>
              <a:buNone/>
              <a:defRPr/>
            </a:pPr>
            <a:endParaRPr lang="en-GB" altLang="zh-CN" dirty="0" smtClean="0"/>
          </a:p>
          <a:p>
            <a:pPr marL="0" indent="0">
              <a:buFont typeface="Arial" pitchFamily="34" charset="0"/>
              <a:buNone/>
              <a:defRPr/>
            </a:pPr>
            <a:endParaRPr lang="en-US" altLang="zh-CN" dirty="0" smtClean="0"/>
          </a:p>
          <a:p>
            <a:pPr marL="0" indent="0">
              <a:buFont typeface="Arial" pitchFamily="34" charset="0"/>
              <a:buNone/>
              <a:defRPr/>
            </a:pPr>
            <a:endParaRPr lang="en-US" altLang="zh-CN" dirty="0"/>
          </a:p>
          <a:p>
            <a:pPr marL="0" indent="0">
              <a:buFont typeface="Arial" pitchFamily="34" charset="0"/>
              <a:buNone/>
              <a:defRPr/>
            </a:pPr>
            <a:endParaRPr lang="zh-CN" altLang="en-US" dirty="0"/>
          </a:p>
        </p:txBody>
      </p:sp>
    </p:spTree>
    <p:extLst>
      <p:ext uri="{BB962C8B-B14F-4D97-AF65-F5344CB8AC3E}">
        <p14:creationId xmlns:p14="http://schemas.microsoft.com/office/powerpoint/2010/main" val="5801642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5"/>
          <p:cNvSpPr>
            <a:spLocks noGrp="1"/>
          </p:cNvSpPr>
          <p:nvPr>
            <p:ph type="title"/>
          </p:nvPr>
        </p:nvSpPr>
        <p:spPr>
          <a:xfrm>
            <a:off x="653654" y="300038"/>
            <a:ext cx="8315325" cy="685800"/>
          </a:xfrm>
        </p:spPr>
        <p:txBody>
          <a:bodyPr/>
          <a:lstStyle/>
          <a:p>
            <a:pPr algn="ctr" eaLnBrk="1" hangingPunct="1"/>
            <a:r>
              <a:rPr lang="en-US" altLang="zh-CN" sz="3600" smtClean="0">
                <a:ea typeface="宋体" pitchFamily="2" charset="-122"/>
              </a:rPr>
              <a:t>Background -Discussions in RAN4#84 </a:t>
            </a:r>
            <a:endParaRPr lang="en-GB" altLang="zh-CN" sz="3600" smtClean="0">
              <a:solidFill>
                <a:srgbClr val="FF0000"/>
              </a:solidFill>
              <a:ea typeface="宋体" pitchFamily="2" charset="-122"/>
            </a:endParaRPr>
          </a:p>
        </p:txBody>
      </p:sp>
      <p:graphicFrame>
        <p:nvGraphicFramePr>
          <p:cNvPr id="3" name="表格 2"/>
          <p:cNvGraphicFramePr>
            <a:graphicFrameLocks noGrp="1"/>
          </p:cNvGraphicFramePr>
          <p:nvPr/>
        </p:nvGraphicFramePr>
        <p:xfrm>
          <a:off x="790400" y="1856919"/>
          <a:ext cx="3525203" cy="3291840"/>
        </p:xfrm>
        <a:graphic>
          <a:graphicData uri="http://schemas.openxmlformats.org/drawingml/2006/table">
            <a:tbl>
              <a:tblPr firstRow="1" firstCol="1" bandRow="1">
                <a:tableStyleId>{5940675A-B579-460E-94D1-54222C63F5DA}</a:tableStyleId>
              </a:tblPr>
              <a:tblGrid>
                <a:gridCol w="1173480"/>
                <a:gridCol w="1176814"/>
                <a:gridCol w="1174909"/>
              </a:tblGrid>
              <a:tr h="257175">
                <a:tc>
                  <a:txBody>
                    <a:bodyPr/>
                    <a:lstStyle/>
                    <a:p>
                      <a:pPr algn="ctr" hangingPunct="0">
                        <a:spcAft>
                          <a:spcPts val="0"/>
                        </a:spcAft>
                      </a:pPr>
                      <a:r>
                        <a:rPr lang="en-GB" sz="1200" kern="100" dirty="0">
                          <a:effectLst/>
                        </a:rPr>
                        <a:t>Sub 6 NR Bands</a:t>
                      </a:r>
                      <a:endParaRPr lang="zh-CN" sz="1200" b="1" kern="100" dirty="0">
                        <a:effectLst/>
                        <a:latin typeface="Arial"/>
                        <a:ea typeface="Malgun Gothic"/>
                        <a:cs typeface="Times New Roman"/>
                      </a:endParaRPr>
                    </a:p>
                  </a:txBody>
                  <a:tcPr marL="51435" marR="51435" marT="0" marB="0"/>
                </a:tc>
                <a:tc>
                  <a:txBody>
                    <a:bodyPr/>
                    <a:lstStyle/>
                    <a:p>
                      <a:pPr algn="ctr" hangingPunct="0">
                        <a:spcAft>
                          <a:spcPts val="0"/>
                        </a:spcAft>
                      </a:pPr>
                      <a:r>
                        <a:rPr lang="en-GB" sz="1200" kern="100" dirty="0">
                          <a:effectLst/>
                        </a:rPr>
                        <a:t>Minimum Channel bandwidth</a:t>
                      </a:r>
                      <a:endParaRPr lang="zh-CN" sz="1200" b="1" kern="100" dirty="0">
                        <a:effectLst/>
                        <a:latin typeface="Arial"/>
                        <a:ea typeface="Malgun Gothic"/>
                        <a:cs typeface="Times New Roman"/>
                      </a:endParaRPr>
                    </a:p>
                  </a:txBody>
                  <a:tcPr marL="51435" marR="51435" marT="0" marB="0"/>
                </a:tc>
                <a:tc>
                  <a:txBody>
                    <a:bodyPr/>
                    <a:lstStyle/>
                    <a:p>
                      <a:pPr algn="ctr" hangingPunct="0">
                        <a:spcAft>
                          <a:spcPts val="0"/>
                        </a:spcAft>
                      </a:pPr>
                      <a:r>
                        <a:rPr lang="en-GB" sz="1200" kern="100">
                          <a:effectLst/>
                        </a:rPr>
                        <a:t>SS block sub-carrier spacing </a:t>
                      </a:r>
                      <a:endParaRPr lang="zh-CN" sz="1200" b="1" kern="100">
                        <a:effectLst/>
                        <a:latin typeface="Arial"/>
                        <a:ea typeface="Malgun Gothic"/>
                        <a:cs typeface="Times New Roman"/>
                      </a:endParaRPr>
                    </a:p>
                  </a:txBody>
                  <a:tcPr marL="51435" marR="51435" marT="0" marB="0"/>
                </a:tc>
              </a:tr>
              <a:tr h="133350">
                <a:tc>
                  <a:txBody>
                    <a:bodyPr/>
                    <a:lstStyle/>
                    <a:p>
                      <a:pPr algn="ctr" hangingPunct="0">
                        <a:spcAft>
                          <a:spcPts val="0"/>
                        </a:spcAft>
                      </a:pPr>
                      <a:r>
                        <a:rPr lang="en-GB" sz="1200" kern="100" dirty="0">
                          <a:effectLst/>
                        </a:rPr>
                        <a:t>1</a:t>
                      </a:r>
                      <a:endParaRPr lang="zh-CN" sz="1200" kern="100" dirty="0">
                        <a:effectLst/>
                        <a:latin typeface="Arial"/>
                        <a:ea typeface="Malgun Gothic"/>
                        <a:cs typeface="Times New Roman"/>
                      </a:endParaRPr>
                    </a:p>
                  </a:txBody>
                  <a:tcPr marL="51435" marR="51435" marT="0" marB="0" anchor="ctr"/>
                </a:tc>
                <a:tc>
                  <a:txBody>
                    <a:bodyPr/>
                    <a:lstStyle/>
                    <a:p>
                      <a:pPr algn="ctr" hangingPunct="0">
                        <a:spcAft>
                          <a:spcPts val="0"/>
                        </a:spcAft>
                      </a:pPr>
                      <a:r>
                        <a:rPr lang="en-GB" sz="1200" kern="100" dirty="0">
                          <a:effectLst/>
                          <a:highlight>
                            <a:srgbClr val="00FF00"/>
                          </a:highlight>
                        </a:rPr>
                        <a:t>5 MHz</a:t>
                      </a:r>
                      <a:endParaRPr lang="zh-CN" sz="1200" kern="100" dirty="0">
                        <a:effectLst/>
                        <a:latin typeface="Arial"/>
                        <a:ea typeface="Malgun Gothic"/>
                        <a:cs typeface="Times New Roman"/>
                      </a:endParaRPr>
                    </a:p>
                  </a:txBody>
                  <a:tcPr marL="51435" marR="51435" marT="0" marB="0"/>
                </a:tc>
                <a:tc>
                  <a:txBody>
                    <a:bodyPr/>
                    <a:lstStyle/>
                    <a:p>
                      <a:pPr algn="ctr" hangingPunct="0">
                        <a:spcAft>
                          <a:spcPts val="0"/>
                        </a:spcAft>
                      </a:pPr>
                      <a:r>
                        <a:rPr lang="en-GB" sz="1200" kern="100" dirty="0">
                          <a:effectLst/>
                          <a:highlight>
                            <a:srgbClr val="00FF00"/>
                          </a:highlight>
                        </a:rPr>
                        <a:t>15 kHz </a:t>
                      </a:r>
                      <a:endParaRPr lang="zh-CN" sz="1200" kern="100" dirty="0">
                        <a:effectLst/>
                        <a:latin typeface="Arial"/>
                        <a:ea typeface="Malgun Gothic"/>
                        <a:cs typeface="Times New Roman"/>
                      </a:endParaRPr>
                    </a:p>
                  </a:txBody>
                  <a:tcPr marL="51435" marR="51435" marT="0" marB="0"/>
                </a:tc>
              </a:tr>
              <a:tr h="128905">
                <a:tc>
                  <a:txBody>
                    <a:bodyPr/>
                    <a:lstStyle/>
                    <a:p>
                      <a:pPr algn="ctr" hangingPunct="0">
                        <a:spcAft>
                          <a:spcPts val="0"/>
                        </a:spcAft>
                      </a:pPr>
                      <a:r>
                        <a:rPr lang="en-GB" sz="1200" kern="100" dirty="0">
                          <a:effectLst/>
                        </a:rPr>
                        <a:t>3</a:t>
                      </a:r>
                      <a:endParaRPr lang="zh-CN" sz="1200" kern="100" dirty="0">
                        <a:effectLst/>
                        <a:latin typeface="Arial"/>
                        <a:ea typeface="Malgun Gothic"/>
                        <a:cs typeface="Times New Roman"/>
                      </a:endParaRPr>
                    </a:p>
                  </a:txBody>
                  <a:tcPr marL="51435" marR="51435" marT="0" marB="0" anchor="ctr"/>
                </a:tc>
                <a:tc>
                  <a:txBody>
                    <a:bodyPr/>
                    <a:lstStyle/>
                    <a:p>
                      <a:pPr algn="ctr" hangingPunct="0">
                        <a:spcAft>
                          <a:spcPts val="0"/>
                        </a:spcAft>
                      </a:pPr>
                      <a:r>
                        <a:rPr lang="en-GB" sz="1200" kern="100" dirty="0">
                          <a:effectLst/>
                          <a:highlight>
                            <a:srgbClr val="00FF00"/>
                          </a:highlight>
                        </a:rPr>
                        <a:t>5 MHz</a:t>
                      </a:r>
                      <a:endParaRPr lang="zh-CN" sz="1200" kern="100" dirty="0">
                        <a:effectLst/>
                        <a:latin typeface="Arial"/>
                        <a:ea typeface="Malgun Gothic"/>
                        <a:cs typeface="Times New Roman"/>
                      </a:endParaRPr>
                    </a:p>
                  </a:txBody>
                  <a:tcPr marL="51435" marR="51435" marT="0" marB="0"/>
                </a:tc>
                <a:tc>
                  <a:txBody>
                    <a:bodyPr/>
                    <a:lstStyle/>
                    <a:p>
                      <a:pPr algn="ctr" hangingPunct="0">
                        <a:spcAft>
                          <a:spcPts val="0"/>
                        </a:spcAft>
                      </a:pPr>
                      <a:r>
                        <a:rPr lang="en-GB" sz="1200" kern="100" dirty="0">
                          <a:effectLst/>
                          <a:highlight>
                            <a:srgbClr val="00FF00"/>
                          </a:highlight>
                        </a:rPr>
                        <a:t>15 kHz</a:t>
                      </a:r>
                      <a:endParaRPr lang="zh-CN" sz="1200" kern="100" dirty="0">
                        <a:effectLst/>
                        <a:latin typeface="Arial"/>
                        <a:ea typeface="Malgun Gothic"/>
                        <a:cs typeface="Times New Roman"/>
                      </a:endParaRPr>
                    </a:p>
                  </a:txBody>
                  <a:tcPr marL="51435" marR="51435" marT="0" marB="0"/>
                </a:tc>
              </a:tr>
              <a:tr h="128905">
                <a:tc>
                  <a:txBody>
                    <a:bodyPr/>
                    <a:lstStyle/>
                    <a:p>
                      <a:pPr algn="ctr" hangingPunct="0">
                        <a:spcAft>
                          <a:spcPts val="0"/>
                        </a:spcAft>
                      </a:pPr>
                      <a:r>
                        <a:rPr lang="en-GB" sz="1200" kern="100">
                          <a:effectLst/>
                        </a:rPr>
                        <a:t>5</a:t>
                      </a:r>
                      <a:endParaRPr lang="zh-CN" sz="1200" kern="100">
                        <a:effectLst/>
                        <a:latin typeface="Arial"/>
                        <a:ea typeface="Malgun Gothic"/>
                        <a:cs typeface="Times New Roman"/>
                      </a:endParaRPr>
                    </a:p>
                  </a:txBody>
                  <a:tcPr marL="51435" marR="51435" marT="0" marB="0" anchor="ctr"/>
                </a:tc>
                <a:tc>
                  <a:txBody>
                    <a:bodyPr/>
                    <a:lstStyle/>
                    <a:p>
                      <a:pPr algn="ctr" hangingPunct="0">
                        <a:spcAft>
                          <a:spcPts val="0"/>
                        </a:spcAft>
                      </a:pPr>
                      <a:r>
                        <a:rPr lang="en-GB" sz="1200" kern="100" dirty="0" smtClean="0">
                          <a:effectLst/>
                          <a:highlight>
                            <a:srgbClr val="00FF00"/>
                          </a:highlight>
                        </a:rPr>
                        <a:t>10MHz / </a:t>
                      </a:r>
                      <a:r>
                        <a:rPr lang="en-GB" sz="1200" kern="100" dirty="0">
                          <a:effectLst/>
                          <a:highlight>
                            <a:srgbClr val="00FF00"/>
                          </a:highlight>
                        </a:rPr>
                        <a:t>5MHz</a:t>
                      </a:r>
                      <a:endParaRPr lang="zh-CN" sz="1200" kern="100" dirty="0">
                        <a:effectLst/>
                        <a:latin typeface="Arial"/>
                        <a:ea typeface="Malgun Gothic"/>
                        <a:cs typeface="Times New Roman"/>
                      </a:endParaRPr>
                    </a:p>
                  </a:txBody>
                  <a:tcPr marL="51435" marR="51435" marT="0" marB="0"/>
                </a:tc>
                <a:tc>
                  <a:txBody>
                    <a:bodyPr/>
                    <a:lstStyle/>
                    <a:p>
                      <a:pPr algn="ctr" hangingPunct="0">
                        <a:spcAft>
                          <a:spcPts val="0"/>
                        </a:spcAft>
                      </a:pPr>
                      <a:r>
                        <a:rPr lang="en-GB" sz="1200" kern="100" dirty="0">
                          <a:effectLst/>
                          <a:highlight>
                            <a:srgbClr val="00FF00"/>
                          </a:highlight>
                        </a:rPr>
                        <a:t>[30 kHz/15kHz]</a:t>
                      </a:r>
                      <a:endParaRPr lang="zh-CN" sz="1200" kern="100" dirty="0">
                        <a:effectLst/>
                        <a:latin typeface="Arial"/>
                        <a:ea typeface="Malgun Gothic"/>
                        <a:cs typeface="Times New Roman"/>
                      </a:endParaRPr>
                    </a:p>
                  </a:txBody>
                  <a:tcPr marL="51435" marR="51435" marT="0" marB="0"/>
                </a:tc>
              </a:tr>
              <a:tr h="128905">
                <a:tc>
                  <a:txBody>
                    <a:bodyPr/>
                    <a:lstStyle/>
                    <a:p>
                      <a:pPr algn="ctr" hangingPunct="0">
                        <a:spcAft>
                          <a:spcPts val="0"/>
                        </a:spcAft>
                      </a:pPr>
                      <a:r>
                        <a:rPr lang="en-GB" sz="1200" kern="100">
                          <a:effectLst/>
                        </a:rPr>
                        <a:t>7</a:t>
                      </a:r>
                      <a:endParaRPr lang="zh-CN" sz="1200" kern="100">
                        <a:effectLst/>
                        <a:latin typeface="Arial"/>
                        <a:ea typeface="Malgun Gothic"/>
                        <a:cs typeface="Times New Roman"/>
                      </a:endParaRPr>
                    </a:p>
                  </a:txBody>
                  <a:tcPr marL="51435" marR="51435" marT="0" marB="0" anchor="ctr"/>
                </a:tc>
                <a:tc>
                  <a:txBody>
                    <a:bodyPr/>
                    <a:lstStyle/>
                    <a:p>
                      <a:pPr algn="ctr" hangingPunct="0">
                        <a:spcAft>
                          <a:spcPts val="0"/>
                        </a:spcAft>
                      </a:pPr>
                      <a:r>
                        <a:rPr lang="en-GB" sz="1200" kern="100" dirty="0">
                          <a:effectLst/>
                          <a:highlight>
                            <a:srgbClr val="00FF00"/>
                          </a:highlight>
                        </a:rPr>
                        <a:t>5 MHz</a:t>
                      </a:r>
                      <a:endParaRPr lang="zh-CN" sz="1200" kern="100" dirty="0">
                        <a:effectLst/>
                        <a:latin typeface="Arial"/>
                        <a:ea typeface="Malgun Gothic"/>
                        <a:cs typeface="Times New Roman"/>
                      </a:endParaRPr>
                    </a:p>
                  </a:txBody>
                  <a:tcPr marL="51435" marR="51435" marT="0" marB="0"/>
                </a:tc>
                <a:tc>
                  <a:txBody>
                    <a:bodyPr/>
                    <a:lstStyle/>
                    <a:p>
                      <a:pPr algn="ctr" hangingPunct="0">
                        <a:spcAft>
                          <a:spcPts val="0"/>
                        </a:spcAft>
                      </a:pPr>
                      <a:r>
                        <a:rPr lang="en-GB" sz="1200" kern="100">
                          <a:effectLst/>
                          <a:highlight>
                            <a:srgbClr val="00FF00"/>
                          </a:highlight>
                        </a:rPr>
                        <a:t>15 kHz</a:t>
                      </a:r>
                      <a:endParaRPr lang="zh-CN" sz="1200" kern="100">
                        <a:effectLst/>
                        <a:latin typeface="Arial"/>
                        <a:ea typeface="Malgun Gothic"/>
                        <a:cs typeface="Times New Roman"/>
                      </a:endParaRPr>
                    </a:p>
                  </a:txBody>
                  <a:tcPr marL="51435" marR="51435" marT="0" marB="0"/>
                </a:tc>
              </a:tr>
              <a:tr h="128905">
                <a:tc>
                  <a:txBody>
                    <a:bodyPr/>
                    <a:lstStyle/>
                    <a:p>
                      <a:pPr algn="ctr" hangingPunct="0">
                        <a:spcAft>
                          <a:spcPts val="0"/>
                        </a:spcAft>
                      </a:pPr>
                      <a:r>
                        <a:rPr lang="en-GB" sz="1200" kern="100">
                          <a:effectLst/>
                        </a:rPr>
                        <a:t>8</a:t>
                      </a:r>
                      <a:endParaRPr lang="zh-CN" sz="1200" kern="100">
                        <a:effectLst/>
                        <a:latin typeface="Arial"/>
                        <a:ea typeface="Malgun Gothic"/>
                        <a:cs typeface="Times New Roman"/>
                      </a:endParaRPr>
                    </a:p>
                  </a:txBody>
                  <a:tcPr marL="51435" marR="51435" marT="0" marB="0" anchor="ctr"/>
                </a:tc>
                <a:tc>
                  <a:txBody>
                    <a:bodyPr/>
                    <a:lstStyle/>
                    <a:p>
                      <a:pPr algn="ctr" hangingPunct="0">
                        <a:spcAft>
                          <a:spcPts val="0"/>
                        </a:spcAft>
                      </a:pPr>
                      <a:r>
                        <a:rPr lang="en-GB" sz="1200" kern="100" dirty="0">
                          <a:effectLst/>
                          <a:highlight>
                            <a:srgbClr val="00FF00"/>
                          </a:highlight>
                        </a:rPr>
                        <a:t>5 MHz</a:t>
                      </a:r>
                      <a:endParaRPr lang="zh-CN" sz="1200" kern="100" dirty="0">
                        <a:effectLst/>
                        <a:latin typeface="Arial"/>
                        <a:ea typeface="Malgun Gothic"/>
                        <a:cs typeface="Times New Roman"/>
                      </a:endParaRPr>
                    </a:p>
                  </a:txBody>
                  <a:tcPr marL="51435" marR="51435" marT="0" marB="0"/>
                </a:tc>
                <a:tc>
                  <a:txBody>
                    <a:bodyPr/>
                    <a:lstStyle/>
                    <a:p>
                      <a:pPr algn="ctr" hangingPunct="0">
                        <a:spcAft>
                          <a:spcPts val="0"/>
                        </a:spcAft>
                      </a:pPr>
                      <a:r>
                        <a:rPr lang="en-GB" sz="1200" kern="100" dirty="0">
                          <a:effectLst/>
                          <a:highlight>
                            <a:srgbClr val="00FF00"/>
                          </a:highlight>
                        </a:rPr>
                        <a:t>15 kHz</a:t>
                      </a:r>
                      <a:endParaRPr lang="zh-CN" sz="1200" kern="100" dirty="0">
                        <a:effectLst/>
                        <a:latin typeface="Arial"/>
                        <a:ea typeface="Malgun Gothic"/>
                        <a:cs typeface="Times New Roman"/>
                      </a:endParaRPr>
                    </a:p>
                  </a:txBody>
                  <a:tcPr marL="51435" marR="51435" marT="0" marB="0"/>
                </a:tc>
              </a:tr>
              <a:tr h="128905">
                <a:tc>
                  <a:txBody>
                    <a:bodyPr/>
                    <a:lstStyle/>
                    <a:p>
                      <a:pPr algn="ctr" hangingPunct="0">
                        <a:spcAft>
                          <a:spcPts val="0"/>
                        </a:spcAft>
                      </a:pPr>
                      <a:r>
                        <a:rPr lang="en-GB" sz="1200" kern="100">
                          <a:effectLst/>
                        </a:rPr>
                        <a:t>20</a:t>
                      </a:r>
                      <a:endParaRPr lang="zh-CN" sz="1200" kern="100">
                        <a:effectLst/>
                        <a:latin typeface="Arial"/>
                        <a:ea typeface="Malgun Gothic"/>
                        <a:cs typeface="Times New Roman"/>
                      </a:endParaRPr>
                    </a:p>
                  </a:txBody>
                  <a:tcPr marL="51435" marR="51435" marT="0" marB="0" anchor="ctr"/>
                </a:tc>
                <a:tc>
                  <a:txBody>
                    <a:bodyPr/>
                    <a:lstStyle/>
                    <a:p>
                      <a:pPr algn="ctr" hangingPunct="0">
                        <a:spcAft>
                          <a:spcPts val="0"/>
                        </a:spcAft>
                      </a:pPr>
                      <a:r>
                        <a:rPr lang="en-GB" sz="1200" kern="100" dirty="0">
                          <a:effectLst/>
                          <a:highlight>
                            <a:srgbClr val="00FF00"/>
                          </a:highlight>
                        </a:rPr>
                        <a:t>5 MHz</a:t>
                      </a:r>
                      <a:endParaRPr lang="zh-CN" sz="1200" kern="100" dirty="0">
                        <a:effectLst/>
                        <a:latin typeface="Arial"/>
                        <a:ea typeface="Malgun Gothic"/>
                        <a:cs typeface="Times New Roman"/>
                      </a:endParaRPr>
                    </a:p>
                  </a:txBody>
                  <a:tcPr marL="51435" marR="51435" marT="0" marB="0"/>
                </a:tc>
                <a:tc>
                  <a:txBody>
                    <a:bodyPr/>
                    <a:lstStyle/>
                    <a:p>
                      <a:pPr algn="ctr" hangingPunct="0">
                        <a:spcAft>
                          <a:spcPts val="0"/>
                        </a:spcAft>
                      </a:pPr>
                      <a:r>
                        <a:rPr lang="en-GB" sz="1200" kern="100" dirty="0">
                          <a:effectLst/>
                          <a:highlight>
                            <a:srgbClr val="00FF00"/>
                          </a:highlight>
                        </a:rPr>
                        <a:t>15 kHz</a:t>
                      </a:r>
                      <a:endParaRPr lang="zh-CN" sz="1200" kern="100" dirty="0">
                        <a:effectLst/>
                        <a:latin typeface="Arial"/>
                        <a:ea typeface="Malgun Gothic"/>
                        <a:cs typeface="Times New Roman"/>
                      </a:endParaRPr>
                    </a:p>
                  </a:txBody>
                  <a:tcPr marL="51435" marR="51435" marT="0" marB="0"/>
                </a:tc>
              </a:tr>
              <a:tr h="128905">
                <a:tc>
                  <a:txBody>
                    <a:bodyPr/>
                    <a:lstStyle/>
                    <a:p>
                      <a:pPr algn="ctr" hangingPunct="0">
                        <a:spcAft>
                          <a:spcPts val="0"/>
                        </a:spcAft>
                      </a:pPr>
                      <a:r>
                        <a:rPr lang="en-GB" sz="1200" kern="100" dirty="0">
                          <a:effectLst/>
                        </a:rPr>
                        <a:t>28</a:t>
                      </a:r>
                      <a:endParaRPr lang="zh-CN" sz="1200" kern="100" dirty="0">
                        <a:effectLst/>
                        <a:latin typeface="Arial"/>
                        <a:ea typeface="Malgun Gothic"/>
                        <a:cs typeface="Times New Roman"/>
                      </a:endParaRPr>
                    </a:p>
                  </a:txBody>
                  <a:tcPr marL="51435" marR="51435" marT="0" marB="0" anchor="ctr"/>
                </a:tc>
                <a:tc>
                  <a:txBody>
                    <a:bodyPr/>
                    <a:lstStyle/>
                    <a:p>
                      <a:pPr algn="ctr" hangingPunct="0">
                        <a:spcAft>
                          <a:spcPts val="0"/>
                        </a:spcAft>
                      </a:pPr>
                      <a:r>
                        <a:rPr lang="en-GB" sz="1200" kern="100" dirty="0">
                          <a:effectLst/>
                          <a:highlight>
                            <a:srgbClr val="00FF00"/>
                          </a:highlight>
                        </a:rPr>
                        <a:t>5 MHz</a:t>
                      </a:r>
                      <a:endParaRPr lang="zh-CN" sz="1200" kern="100" dirty="0">
                        <a:effectLst/>
                        <a:latin typeface="Arial"/>
                        <a:ea typeface="Malgun Gothic"/>
                        <a:cs typeface="Times New Roman"/>
                      </a:endParaRPr>
                    </a:p>
                  </a:txBody>
                  <a:tcPr marL="51435" marR="51435" marT="0" marB="0"/>
                </a:tc>
                <a:tc>
                  <a:txBody>
                    <a:bodyPr/>
                    <a:lstStyle/>
                    <a:p>
                      <a:pPr algn="ctr" hangingPunct="0">
                        <a:spcAft>
                          <a:spcPts val="0"/>
                        </a:spcAft>
                      </a:pPr>
                      <a:r>
                        <a:rPr lang="en-GB" sz="1200" kern="100" dirty="0">
                          <a:effectLst/>
                          <a:highlight>
                            <a:srgbClr val="00FF00"/>
                          </a:highlight>
                        </a:rPr>
                        <a:t>15 kHz</a:t>
                      </a:r>
                      <a:endParaRPr lang="zh-CN" sz="1200" kern="100" dirty="0">
                        <a:effectLst/>
                        <a:latin typeface="Arial"/>
                        <a:ea typeface="Malgun Gothic"/>
                        <a:cs typeface="Times New Roman"/>
                      </a:endParaRPr>
                    </a:p>
                  </a:txBody>
                  <a:tcPr marL="51435" marR="51435" marT="0" marB="0"/>
                </a:tc>
              </a:tr>
              <a:tr h="128905">
                <a:tc>
                  <a:txBody>
                    <a:bodyPr/>
                    <a:lstStyle/>
                    <a:p>
                      <a:pPr algn="ctr" hangingPunct="0">
                        <a:spcAft>
                          <a:spcPts val="0"/>
                        </a:spcAft>
                      </a:pPr>
                      <a:r>
                        <a:rPr lang="en-GB" sz="1200" kern="100">
                          <a:effectLst/>
                        </a:rPr>
                        <a:t>41</a:t>
                      </a:r>
                      <a:endParaRPr lang="zh-CN" sz="1200" kern="100">
                        <a:effectLst/>
                        <a:latin typeface="Arial"/>
                        <a:ea typeface="Malgun Gothic"/>
                        <a:cs typeface="Times New Roman"/>
                      </a:endParaRPr>
                    </a:p>
                  </a:txBody>
                  <a:tcPr marL="51435" marR="51435" marT="0" marB="0" anchor="ctr"/>
                </a:tc>
                <a:tc>
                  <a:txBody>
                    <a:bodyPr/>
                    <a:lstStyle/>
                    <a:p>
                      <a:pPr algn="ctr" hangingPunct="0">
                        <a:spcAft>
                          <a:spcPts val="0"/>
                        </a:spcAft>
                      </a:pPr>
                      <a:r>
                        <a:rPr lang="en-GB" sz="1200" kern="100">
                          <a:effectLst/>
                          <a:highlight>
                            <a:srgbClr val="00FF00"/>
                          </a:highlight>
                        </a:rPr>
                        <a:t>10MHz</a:t>
                      </a:r>
                      <a:endParaRPr lang="zh-CN" sz="1200" kern="100">
                        <a:effectLst/>
                        <a:latin typeface="Arial"/>
                        <a:ea typeface="Malgun Gothic"/>
                        <a:cs typeface="Times New Roman"/>
                      </a:endParaRPr>
                    </a:p>
                  </a:txBody>
                  <a:tcPr marL="51435" marR="51435" marT="0" marB="0"/>
                </a:tc>
                <a:tc>
                  <a:txBody>
                    <a:bodyPr/>
                    <a:lstStyle/>
                    <a:p>
                      <a:pPr algn="ctr" hangingPunct="0">
                        <a:spcAft>
                          <a:spcPts val="0"/>
                        </a:spcAft>
                      </a:pPr>
                      <a:r>
                        <a:rPr lang="en-GB" sz="1200" kern="100" dirty="0" smtClean="0">
                          <a:effectLst/>
                          <a:highlight>
                            <a:srgbClr val="00FF00"/>
                          </a:highlight>
                        </a:rPr>
                        <a:t>30 kHz</a:t>
                      </a:r>
                      <a:endParaRPr lang="zh-CN" sz="1200" kern="100" dirty="0">
                        <a:effectLst/>
                        <a:latin typeface="Arial"/>
                        <a:ea typeface="Malgun Gothic"/>
                        <a:cs typeface="Times New Roman"/>
                      </a:endParaRPr>
                    </a:p>
                  </a:txBody>
                  <a:tcPr marL="51435" marR="51435" marT="0" marB="0"/>
                </a:tc>
              </a:tr>
              <a:tr h="128905">
                <a:tc>
                  <a:txBody>
                    <a:bodyPr/>
                    <a:lstStyle/>
                    <a:p>
                      <a:pPr algn="ctr" hangingPunct="0">
                        <a:spcAft>
                          <a:spcPts val="0"/>
                        </a:spcAft>
                      </a:pPr>
                      <a:r>
                        <a:rPr lang="en-GB" sz="1200" kern="100">
                          <a:effectLst/>
                        </a:rPr>
                        <a:t>66</a:t>
                      </a:r>
                      <a:endParaRPr lang="zh-CN" sz="1200" kern="100">
                        <a:effectLst/>
                        <a:latin typeface="Arial"/>
                        <a:ea typeface="Malgun Gothic"/>
                        <a:cs typeface="Times New Roman"/>
                      </a:endParaRPr>
                    </a:p>
                  </a:txBody>
                  <a:tcPr marL="51435" marR="51435" marT="0" marB="0" anchor="ctr"/>
                </a:tc>
                <a:tc>
                  <a:txBody>
                    <a:bodyPr/>
                    <a:lstStyle/>
                    <a:p>
                      <a:pPr algn="ctr" hangingPunct="0">
                        <a:spcAft>
                          <a:spcPts val="0"/>
                        </a:spcAft>
                      </a:pPr>
                      <a:r>
                        <a:rPr lang="en-GB" sz="1200" kern="100">
                          <a:effectLst/>
                          <a:highlight>
                            <a:srgbClr val="00FF00"/>
                          </a:highlight>
                        </a:rPr>
                        <a:t>5 MHz / 10MHz</a:t>
                      </a:r>
                      <a:endParaRPr lang="zh-CN" sz="1200" kern="100">
                        <a:effectLst/>
                        <a:latin typeface="Arial"/>
                        <a:ea typeface="Malgun Gothic"/>
                        <a:cs typeface="Times New Roman"/>
                      </a:endParaRPr>
                    </a:p>
                  </a:txBody>
                  <a:tcPr marL="51435" marR="51435" marT="0" marB="0"/>
                </a:tc>
                <a:tc>
                  <a:txBody>
                    <a:bodyPr/>
                    <a:lstStyle/>
                    <a:p>
                      <a:pPr algn="ctr" hangingPunct="0">
                        <a:spcAft>
                          <a:spcPts val="0"/>
                        </a:spcAft>
                      </a:pPr>
                      <a:r>
                        <a:rPr lang="en-GB" sz="1200" kern="100" dirty="0">
                          <a:effectLst/>
                          <a:highlight>
                            <a:srgbClr val="00FF00"/>
                          </a:highlight>
                        </a:rPr>
                        <a:t>[15 kHz/30kHz]</a:t>
                      </a:r>
                      <a:endParaRPr lang="zh-CN" sz="1200" kern="100" dirty="0">
                        <a:effectLst/>
                        <a:latin typeface="Arial"/>
                        <a:ea typeface="Malgun Gothic"/>
                        <a:cs typeface="Times New Roman"/>
                      </a:endParaRPr>
                    </a:p>
                  </a:txBody>
                  <a:tcPr marL="51435" marR="51435" marT="0" marB="0"/>
                </a:tc>
              </a:tr>
              <a:tr h="128905">
                <a:tc>
                  <a:txBody>
                    <a:bodyPr/>
                    <a:lstStyle/>
                    <a:p>
                      <a:pPr algn="ctr" hangingPunct="0">
                        <a:spcAft>
                          <a:spcPts val="0"/>
                        </a:spcAft>
                      </a:pPr>
                      <a:r>
                        <a:rPr lang="en-GB" sz="1200" kern="100">
                          <a:effectLst/>
                        </a:rPr>
                        <a:t>70</a:t>
                      </a:r>
                      <a:endParaRPr lang="zh-CN" sz="1200" kern="100">
                        <a:effectLst/>
                        <a:latin typeface="Arial"/>
                        <a:ea typeface="Malgun Gothic"/>
                        <a:cs typeface="Times New Roman"/>
                      </a:endParaRPr>
                    </a:p>
                  </a:txBody>
                  <a:tcPr marL="51435" marR="51435" marT="0" marB="0" anchor="ctr"/>
                </a:tc>
                <a:tc>
                  <a:txBody>
                    <a:bodyPr/>
                    <a:lstStyle/>
                    <a:p>
                      <a:pPr algn="ctr" hangingPunct="0">
                        <a:spcAft>
                          <a:spcPts val="0"/>
                        </a:spcAft>
                      </a:pPr>
                      <a:r>
                        <a:rPr lang="en-GB" sz="1200" kern="100">
                          <a:effectLst/>
                          <a:highlight>
                            <a:srgbClr val="00FF00"/>
                          </a:highlight>
                        </a:rPr>
                        <a:t>5 MHz</a:t>
                      </a:r>
                      <a:endParaRPr lang="zh-CN" sz="1200" kern="100">
                        <a:effectLst/>
                        <a:latin typeface="Arial"/>
                        <a:ea typeface="Malgun Gothic"/>
                        <a:cs typeface="Times New Roman"/>
                      </a:endParaRPr>
                    </a:p>
                  </a:txBody>
                  <a:tcPr marL="51435" marR="51435" marT="0" marB="0"/>
                </a:tc>
                <a:tc>
                  <a:txBody>
                    <a:bodyPr/>
                    <a:lstStyle/>
                    <a:p>
                      <a:pPr algn="ctr" hangingPunct="0">
                        <a:spcAft>
                          <a:spcPts val="0"/>
                        </a:spcAft>
                      </a:pPr>
                      <a:r>
                        <a:rPr lang="en-GB" sz="1200" kern="100" dirty="0">
                          <a:effectLst/>
                          <a:highlight>
                            <a:srgbClr val="00FF00"/>
                          </a:highlight>
                        </a:rPr>
                        <a:t>15 kHz</a:t>
                      </a:r>
                      <a:endParaRPr lang="zh-CN" sz="1200" kern="100" dirty="0">
                        <a:effectLst/>
                        <a:latin typeface="Arial"/>
                        <a:ea typeface="Malgun Gothic"/>
                        <a:cs typeface="Times New Roman"/>
                      </a:endParaRPr>
                    </a:p>
                  </a:txBody>
                  <a:tcPr marL="51435" marR="51435" marT="0" marB="0"/>
                </a:tc>
              </a:tr>
              <a:tr h="133350">
                <a:tc>
                  <a:txBody>
                    <a:bodyPr/>
                    <a:lstStyle/>
                    <a:p>
                      <a:pPr algn="ctr" hangingPunct="0">
                        <a:spcAft>
                          <a:spcPts val="0"/>
                        </a:spcAft>
                      </a:pPr>
                      <a:r>
                        <a:rPr lang="en-GB" sz="1200" kern="100">
                          <a:effectLst/>
                        </a:rPr>
                        <a:t>71</a:t>
                      </a:r>
                      <a:endParaRPr lang="zh-CN" sz="1200" kern="100">
                        <a:effectLst/>
                        <a:latin typeface="Arial"/>
                        <a:ea typeface="Malgun Gothic"/>
                        <a:cs typeface="Times New Roman"/>
                      </a:endParaRPr>
                    </a:p>
                  </a:txBody>
                  <a:tcPr marL="51435" marR="51435" marT="0" marB="0" anchor="ctr"/>
                </a:tc>
                <a:tc>
                  <a:txBody>
                    <a:bodyPr/>
                    <a:lstStyle/>
                    <a:p>
                      <a:pPr algn="ctr" hangingPunct="0">
                        <a:spcAft>
                          <a:spcPts val="0"/>
                        </a:spcAft>
                      </a:pPr>
                      <a:r>
                        <a:rPr lang="en-GB" sz="1200" kern="100">
                          <a:effectLst/>
                          <a:highlight>
                            <a:srgbClr val="00FF00"/>
                          </a:highlight>
                        </a:rPr>
                        <a:t>5 MHz</a:t>
                      </a:r>
                      <a:endParaRPr lang="zh-CN" sz="1200" kern="100">
                        <a:effectLst/>
                        <a:latin typeface="Arial"/>
                        <a:ea typeface="Malgun Gothic"/>
                        <a:cs typeface="Times New Roman"/>
                      </a:endParaRPr>
                    </a:p>
                  </a:txBody>
                  <a:tcPr marL="51435" marR="51435" marT="0" marB="0"/>
                </a:tc>
                <a:tc>
                  <a:txBody>
                    <a:bodyPr/>
                    <a:lstStyle/>
                    <a:p>
                      <a:pPr algn="ctr" hangingPunct="0">
                        <a:spcAft>
                          <a:spcPts val="0"/>
                        </a:spcAft>
                      </a:pPr>
                      <a:r>
                        <a:rPr lang="en-GB" sz="1200" kern="100" dirty="0">
                          <a:effectLst/>
                          <a:highlight>
                            <a:srgbClr val="00FF00"/>
                          </a:highlight>
                        </a:rPr>
                        <a:t>15 kHz</a:t>
                      </a:r>
                      <a:endParaRPr lang="zh-CN" sz="1200" kern="100" dirty="0">
                        <a:effectLst/>
                        <a:latin typeface="Arial"/>
                        <a:ea typeface="Malgun Gothic"/>
                        <a:cs typeface="Times New Roman"/>
                      </a:endParaRPr>
                    </a:p>
                  </a:txBody>
                  <a:tcPr marL="51435" marR="51435" marT="0" marB="0"/>
                </a:tc>
              </a:tr>
              <a:tr h="128905">
                <a:tc>
                  <a:txBody>
                    <a:bodyPr/>
                    <a:lstStyle/>
                    <a:p>
                      <a:pPr algn="ctr" hangingPunct="0">
                        <a:spcAft>
                          <a:spcPts val="0"/>
                        </a:spcAft>
                      </a:pPr>
                      <a:r>
                        <a:rPr lang="en-US" sz="1200" kern="100">
                          <a:effectLst/>
                        </a:rPr>
                        <a:t>1.427-1.518 GHz</a:t>
                      </a:r>
                      <a:endParaRPr lang="zh-CN" sz="1200" kern="100">
                        <a:effectLst/>
                        <a:latin typeface="Arial"/>
                        <a:ea typeface="Malgun Gothic"/>
                        <a:cs typeface="Times New Roman"/>
                      </a:endParaRPr>
                    </a:p>
                  </a:txBody>
                  <a:tcPr marL="51435" marR="51435" marT="0" marB="0" anchor="ctr"/>
                </a:tc>
                <a:tc>
                  <a:txBody>
                    <a:bodyPr/>
                    <a:lstStyle/>
                    <a:p>
                      <a:pPr algn="ctr" hangingPunct="0">
                        <a:spcAft>
                          <a:spcPts val="0"/>
                        </a:spcAft>
                      </a:pPr>
                      <a:r>
                        <a:rPr lang="en-GB" sz="1200" kern="100">
                          <a:effectLst/>
                          <a:highlight>
                            <a:srgbClr val="00FF00"/>
                          </a:highlight>
                        </a:rPr>
                        <a:t>5 MHz</a:t>
                      </a:r>
                      <a:endParaRPr lang="zh-CN" sz="1200" kern="100">
                        <a:effectLst/>
                        <a:latin typeface="Arial"/>
                        <a:ea typeface="Malgun Gothic"/>
                        <a:cs typeface="Times New Roman"/>
                      </a:endParaRPr>
                    </a:p>
                  </a:txBody>
                  <a:tcPr marL="51435" marR="51435" marT="0" marB="0"/>
                </a:tc>
                <a:tc>
                  <a:txBody>
                    <a:bodyPr/>
                    <a:lstStyle/>
                    <a:p>
                      <a:pPr algn="ctr" hangingPunct="0">
                        <a:spcAft>
                          <a:spcPts val="0"/>
                        </a:spcAft>
                      </a:pPr>
                      <a:r>
                        <a:rPr lang="en-GB" sz="1200" kern="100" dirty="0">
                          <a:effectLst/>
                          <a:highlight>
                            <a:srgbClr val="00FF00"/>
                          </a:highlight>
                        </a:rPr>
                        <a:t>15 kHz</a:t>
                      </a:r>
                      <a:endParaRPr lang="zh-CN" sz="1200" kern="100" dirty="0">
                        <a:effectLst/>
                        <a:latin typeface="Arial"/>
                        <a:ea typeface="Malgun Gothic"/>
                        <a:cs typeface="Times New Roman"/>
                      </a:endParaRPr>
                    </a:p>
                  </a:txBody>
                  <a:tcPr marL="51435" marR="51435" marT="0" marB="0"/>
                </a:tc>
              </a:tr>
              <a:tr h="128905">
                <a:tc>
                  <a:txBody>
                    <a:bodyPr/>
                    <a:lstStyle/>
                    <a:p>
                      <a:pPr algn="ctr" hangingPunct="0">
                        <a:spcAft>
                          <a:spcPts val="0"/>
                        </a:spcAft>
                      </a:pPr>
                      <a:r>
                        <a:rPr lang="en-GB" sz="1200" kern="100">
                          <a:effectLst/>
                        </a:rPr>
                        <a:t>3.3 – 3.8 GHz</a:t>
                      </a:r>
                      <a:endParaRPr lang="zh-CN" sz="1200" kern="100">
                        <a:effectLst/>
                        <a:latin typeface="Arial"/>
                        <a:ea typeface="Malgun Gothic"/>
                        <a:cs typeface="Times New Roman"/>
                      </a:endParaRPr>
                    </a:p>
                  </a:txBody>
                  <a:tcPr marL="51435" marR="51435" marT="0" marB="0" anchor="ctr"/>
                </a:tc>
                <a:tc>
                  <a:txBody>
                    <a:bodyPr/>
                    <a:lstStyle/>
                    <a:p>
                      <a:pPr algn="ctr" hangingPunct="0">
                        <a:spcAft>
                          <a:spcPts val="0"/>
                        </a:spcAft>
                      </a:pPr>
                      <a:r>
                        <a:rPr lang="en-GB" sz="1200" kern="100">
                          <a:effectLst/>
                          <a:highlight>
                            <a:srgbClr val="00FF00"/>
                          </a:highlight>
                        </a:rPr>
                        <a:t>10 MHz</a:t>
                      </a:r>
                      <a:endParaRPr lang="zh-CN" sz="1200" kern="100">
                        <a:effectLst/>
                        <a:latin typeface="Arial"/>
                        <a:ea typeface="Malgun Gothic"/>
                        <a:cs typeface="Times New Roman"/>
                      </a:endParaRPr>
                    </a:p>
                  </a:txBody>
                  <a:tcPr marL="51435" marR="51435" marT="0" marB="0"/>
                </a:tc>
                <a:tc>
                  <a:txBody>
                    <a:bodyPr/>
                    <a:lstStyle/>
                    <a:p>
                      <a:pPr algn="ctr" hangingPunct="0">
                        <a:spcAft>
                          <a:spcPts val="0"/>
                        </a:spcAft>
                      </a:pPr>
                      <a:r>
                        <a:rPr lang="en-GB" sz="1200" kern="100" dirty="0">
                          <a:effectLst/>
                          <a:highlight>
                            <a:srgbClr val="00FF00"/>
                          </a:highlight>
                        </a:rPr>
                        <a:t>[15 kHz/30kHz]</a:t>
                      </a:r>
                      <a:endParaRPr lang="zh-CN" sz="1200" kern="100" dirty="0">
                        <a:effectLst/>
                        <a:latin typeface="Arial"/>
                        <a:ea typeface="Malgun Gothic"/>
                        <a:cs typeface="Times New Roman"/>
                      </a:endParaRPr>
                    </a:p>
                  </a:txBody>
                  <a:tcPr marL="51435" marR="51435" marT="0" marB="0"/>
                </a:tc>
              </a:tr>
              <a:tr h="128905">
                <a:tc>
                  <a:txBody>
                    <a:bodyPr/>
                    <a:lstStyle/>
                    <a:p>
                      <a:pPr algn="ctr" hangingPunct="0">
                        <a:spcAft>
                          <a:spcPts val="0"/>
                        </a:spcAft>
                      </a:pPr>
                      <a:r>
                        <a:rPr lang="en-GB" sz="1200" kern="100">
                          <a:effectLst/>
                        </a:rPr>
                        <a:t>3.3 - 4.2 GHz</a:t>
                      </a:r>
                      <a:endParaRPr lang="zh-CN" sz="1200" kern="100">
                        <a:effectLst/>
                        <a:latin typeface="Arial"/>
                        <a:ea typeface="Malgun Gothic"/>
                        <a:cs typeface="Times New Roman"/>
                      </a:endParaRPr>
                    </a:p>
                  </a:txBody>
                  <a:tcPr marL="51435" marR="51435" marT="0" marB="0" anchor="ctr"/>
                </a:tc>
                <a:tc>
                  <a:txBody>
                    <a:bodyPr/>
                    <a:lstStyle/>
                    <a:p>
                      <a:pPr algn="ctr" hangingPunct="0">
                        <a:spcAft>
                          <a:spcPts val="0"/>
                        </a:spcAft>
                      </a:pPr>
                      <a:r>
                        <a:rPr lang="en-GB" sz="1200" kern="100">
                          <a:effectLst/>
                          <a:highlight>
                            <a:srgbClr val="00FF00"/>
                          </a:highlight>
                        </a:rPr>
                        <a:t>10 MHz</a:t>
                      </a:r>
                      <a:endParaRPr lang="zh-CN" sz="1200" kern="100">
                        <a:effectLst/>
                        <a:latin typeface="Arial"/>
                        <a:ea typeface="Malgun Gothic"/>
                        <a:cs typeface="Times New Roman"/>
                      </a:endParaRPr>
                    </a:p>
                  </a:txBody>
                  <a:tcPr marL="51435" marR="51435" marT="0" marB="0"/>
                </a:tc>
                <a:tc>
                  <a:txBody>
                    <a:bodyPr/>
                    <a:lstStyle/>
                    <a:p>
                      <a:pPr algn="ctr" hangingPunct="0">
                        <a:spcAft>
                          <a:spcPts val="0"/>
                        </a:spcAft>
                      </a:pPr>
                      <a:r>
                        <a:rPr lang="en-GB" sz="1200" kern="100" dirty="0">
                          <a:effectLst/>
                          <a:highlight>
                            <a:srgbClr val="00FF00"/>
                          </a:highlight>
                        </a:rPr>
                        <a:t>[15 kHz/30kHz]</a:t>
                      </a:r>
                      <a:endParaRPr lang="zh-CN" sz="1200" kern="100" dirty="0">
                        <a:effectLst/>
                        <a:latin typeface="Arial"/>
                        <a:ea typeface="Malgun Gothic"/>
                        <a:cs typeface="Times New Roman"/>
                      </a:endParaRPr>
                    </a:p>
                  </a:txBody>
                  <a:tcPr marL="51435" marR="51435" marT="0" marB="0"/>
                </a:tc>
              </a:tr>
              <a:tr h="128905">
                <a:tc>
                  <a:txBody>
                    <a:bodyPr/>
                    <a:lstStyle/>
                    <a:p>
                      <a:pPr algn="ctr" hangingPunct="0">
                        <a:spcAft>
                          <a:spcPts val="0"/>
                        </a:spcAft>
                      </a:pPr>
                      <a:r>
                        <a:rPr lang="en-GB" sz="1200" kern="100" dirty="0">
                          <a:effectLst/>
                        </a:rPr>
                        <a:t>4.4 - 4.99 GHz</a:t>
                      </a:r>
                      <a:endParaRPr lang="zh-CN" sz="1200" kern="100" dirty="0">
                        <a:effectLst/>
                        <a:latin typeface="Arial"/>
                        <a:ea typeface="Malgun Gothic"/>
                        <a:cs typeface="Times New Roman"/>
                      </a:endParaRPr>
                    </a:p>
                  </a:txBody>
                  <a:tcPr marL="51435" marR="51435" marT="0" marB="0" anchor="ctr"/>
                </a:tc>
                <a:tc>
                  <a:txBody>
                    <a:bodyPr/>
                    <a:lstStyle/>
                    <a:p>
                      <a:pPr algn="ctr" hangingPunct="0">
                        <a:spcAft>
                          <a:spcPts val="0"/>
                        </a:spcAft>
                      </a:pPr>
                      <a:r>
                        <a:rPr lang="en-GB" sz="1200" kern="100">
                          <a:effectLst/>
                          <a:highlight>
                            <a:srgbClr val="00FF00"/>
                          </a:highlight>
                        </a:rPr>
                        <a:t>[40 MHz]</a:t>
                      </a:r>
                      <a:endParaRPr lang="zh-CN" sz="1200" kern="100">
                        <a:effectLst/>
                        <a:latin typeface="Arial"/>
                        <a:ea typeface="Malgun Gothic"/>
                        <a:cs typeface="Times New Roman"/>
                      </a:endParaRPr>
                    </a:p>
                  </a:txBody>
                  <a:tcPr marL="51435" marR="51435" marT="0" marB="0"/>
                </a:tc>
                <a:tc>
                  <a:txBody>
                    <a:bodyPr/>
                    <a:lstStyle/>
                    <a:p>
                      <a:pPr algn="ctr" hangingPunct="0">
                        <a:spcAft>
                          <a:spcPts val="0"/>
                        </a:spcAft>
                      </a:pPr>
                      <a:r>
                        <a:rPr lang="en-GB" sz="1200" kern="100" dirty="0">
                          <a:effectLst/>
                          <a:highlight>
                            <a:srgbClr val="00FF00"/>
                          </a:highlight>
                        </a:rPr>
                        <a:t>30 kHz</a:t>
                      </a:r>
                      <a:endParaRPr lang="zh-CN" sz="1200" kern="100" dirty="0">
                        <a:effectLst/>
                        <a:latin typeface="Arial"/>
                        <a:ea typeface="Malgun Gothic"/>
                        <a:cs typeface="Times New Roman"/>
                      </a:endParaRPr>
                    </a:p>
                  </a:txBody>
                  <a:tcPr marL="51435" marR="51435" marT="0" marB="0"/>
                </a:tc>
              </a:tr>
            </a:tbl>
          </a:graphicData>
        </a:graphic>
      </p:graphicFrame>
      <p:graphicFrame>
        <p:nvGraphicFramePr>
          <p:cNvPr id="4" name="表格 3"/>
          <p:cNvGraphicFramePr>
            <a:graphicFrameLocks noGrp="1"/>
          </p:cNvGraphicFramePr>
          <p:nvPr/>
        </p:nvGraphicFramePr>
        <p:xfrm>
          <a:off x="4600036" y="3040698"/>
          <a:ext cx="3525203" cy="2011680"/>
        </p:xfrm>
        <a:graphic>
          <a:graphicData uri="http://schemas.openxmlformats.org/drawingml/2006/table">
            <a:tbl>
              <a:tblPr firstRow="1" firstCol="1" bandRow="1">
                <a:tableStyleId>{5940675A-B579-460E-94D1-54222C63F5DA}</a:tableStyleId>
              </a:tblPr>
              <a:tblGrid>
                <a:gridCol w="1173480"/>
                <a:gridCol w="1176814"/>
                <a:gridCol w="1174909"/>
              </a:tblGrid>
              <a:tr h="128905">
                <a:tc>
                  <a:txBody>
                    <a:bodyPr/>
                    <a:lstStyle/>
                    <a:p>
                      <a:pPr algn="ctr" hangingPunct="0">
                        <a:spcAft>
                          <a:spcPts val="0"/>
                        </a:spcAft>
                      </a:pPr>
                      <a:r>
                        <a:rPr lang="en-GB" sz="1200" kern="100" dirty="0" err="1">
                          <a:effectLst/>
                        </a:rPr>
                        <a:t>mmWave</a:t>
                      </a:r>
                      <a:r>
                        <a:rPr lang="en-GB" sz="1200" kern="100" dirty="0">
                          <a:effectLst/>
                        </a:rPr>
                        <a:t> Bands</a:t>
                      </a:r>
                      <a:endParaRPr lang="zh-CN" sz="1200" b="1" kern="100" dirty="0">
                        <a:effectLst/>
                        <a:latin typeface="Arial"/>
                        <a:ea typeface="Malgun Gothic"/>
                        <a:cs typeface="Times New Roman"/>
                      </a:endParaRPr>
                    </a:p>
                  </a:txBody>
                  <a:tcPr marL="51435" marR="51435" marT="0" marB="0" anchor="ctr"/>
                </a:tc>
                <a:tc>
                  <a:txBody>
                    <a:bodyPr/>
                    <a:lstStyle/>
                    <a:p>
                      <a:pPr algn="ctr" hangingPunct="0">
                        <a:spcAft>
                          <a:spcPts val="0"/>
                        </a:spcAft>
                      </a:pPr>
                      <a:r>
                        <a:rPr lang="en-GB" sz="1200" kern="100">
                          <a:effectLst/>
                        </a:rPr>
                        <a:t>Minimum Channel bandwidth</a:t>
                      </a:r>
                      <a:endParaRPr lang="zh-CN" sz="1200" b="1" kern="100">
                        <a:effectLst/>
                        <a:latin typeface="Arial"/>
                        <a:ea typeface="Malgun Gothic"/>
                        <a:cs typeface="Times New Roman"/>
                      </a:endParaRPr>
                    </a:p>
                  </a:txBody>
                  <a:tcPr marL="51435" marR="51435" marT="0" marB="0"/>
                </a:tc>
                <a:tc>
                  <a:txBody>
                    <a:bodyPr/>
                    <a:lstStyle/>
                    <a:p>
                      <a:pPr algn="ctr" hangingPunct="0">
                        <a:spcAft>
                          <a:spcPts val="0"/>
                        </a:spcAft>
                      </a:pPr>
                      <a:r>
                        <a:rPr lang="en-GB" sz="1200" kern="100">
                          <a:effectLst/>
                        </a:rPr>
                        <a:t>SS block sub-carrier spacing </a:t>
                      </a:r>
                      <a:endParaRPr lang="zh-CN" sz="1200" b="1" kern="100">
                        <a:effectLst/>
                        <a:latin typeface="Arial"/>
                        <a:ea typeface="Malgun Gothic"/>
                        <a:cs typeface="Times New Roman"/>
                      </a:endParaRPr>
                    </a:p>
                  </a:txBody>
                  <a:tcPr marL="51435" marR="51435" marT="0" marB="0"/>
                </a:tc>
              </a:tr>
              <a:tr h="128905">
                <a:tc>
                  <a:txBody>
                    <a:bodyPr/>
                    <a:lstStyle/>
                    <a:p>
                      <a:pPr algn="ctr" hangingPunct="0">
                        <a:spcAft>
                          <a:spcPts val="0"/>
                        </a:spcAft>
                      </a:pPr>
                      <a:r>
                        <a:rPr lang="en-GB" sz="1200" kern="100">
                          <a:effectLst/>
                        </a:rPr>
                        <a:t>24.25 - 27.5 GHz</a:t>
                      </a:r>
                      <a:endParaRPr lang="zh-CN" sz="1200" kern="100">
                        <a:effectLst/>
                        <a:latin typeface="Arial"/>
                        <a:ea typeface="Malgun Gothic"/>
                        <a:cs typeface="Times New Roman"/>
                      </a:endParaRPr>
                    </a:p>
                  </a:txBody>
                  <a:tcPr marL="51435" marR="51435" marT="0" marB="0" anchor="ctr"/>
                </a:tc>
                <a:tc>
                  <a:txBody>
                    <a:bodyPr/>
                    <a:lstStyle/>
                    <a:p>
                      <a:pPr algn="ctr" hangingPunct="0">
                        <a:spcAft>
                          <a:spcPts val="0"/>
                        </a:spcAft>
                      </a:pPr>
                      <a:r>
                        <a:rPr lang="en-GB" sz="1200" kern="100">
                          <a:effectLst/>
                          <a:highlight>
                            <a:srgbClr val="00FF00"/>
                          </a:highlight>
                        </a:rPr>
                        <a:t>50 MHz</a:t>
                      </a:r>
                      <a:r>
                        <a:rPr lang="en-GB" sz="1200" kern="100">
                          <a:effectLst/>
                        </a:rPr>
                        <a:t>/100 MHz</a:t>
                      </a:r>
                      <a:endParaRPr lang="zh-CN" sz="1200" kern="100">
                        <a:effectLst/>
                        <a:latin typeface="Arial"/>
                        <a:ea typeface="Malgun Gothic"/>
                        <a:cs typeface="Times New Roman"/>
                      </a:endParaRPr>
                    </a:p>
                  </a:txBody>
                  <a:tcPr marL="51435" marR="51435" marT="0" marB="0"/>
                </a:tc>
                <a:tc>
                  <a:txBody>
                    <a:bodyPr/>
                    <a:lstStyle/>
                    <a:p>
                      <a:pPr algn="ctr" hangingPunct="0">
                        <a:spcAft>
                          <a:spcPts val="0"/>
                        </a:spcAft>
                      </a:pPr>
                      <a:r>
                        <a:rPr lang="en-GB" sz="1200" kern="100">
                          <a:effectLst/>
                        </a:rPr>
                        <a:t>120 kHz /240kHz</a:t>
                      </a:r>
                      <a:endParaRPr lang="zh-CN" sz="1200" kern="100">
                        <a:effectLst/>
                        <a:latin typeface="Arial"/>
                        <a:ea typeface="Malgun Gothic"/>
                        <a:cs typeface="Times New Roman"/>
                      </a:endParaRPr>
                    </a:p>
                  </a:txBody>
                  <a:tcPr marL="51435" marR="51435" marT="0" marB="0"/>
                </a:tc>
              </a:tr>
              <a:tr h="128905">
                <a:tc>
                  <a:txBody>
                    <a:bodyPr/>
                    <a:lstStyle/>
                    <a:p>
                      <a:pPr algn="ctr" hangingPunct="0">
                        <a:spcAft>
                          <a:spcPts val="0"/>
                        </a:spcAft>
                      </a:pPr>
                      <a:r>
                        <a:rPr lang="en-GB" sz="1200" kern="100">
                          <a:effectLst/>
                        </a:rPr>
                        <a:t>26.5 – 29.5GHz</a:t>
                      </a:r>
                      <a:endParaRPr lang="zh-CN" sz="1200" kern="100">
                        <a:effectLst/>
                        <a:latin typeface="Arial"/>
                        <a:ea typeface="Malgun Gothic"/>
                        <a:cs typeface="Times New Roman"/>
                      </a:endParaRPr>
                    </a:p>
                  </a:txBody>
                  <a:tcPr marL="51435" marR="51435" marT="0" marB="0" anchor="ctr"/>
                </a:tc>
                <a:tc>
                  <a:txBody>
                    <a:bodyPr/>
                    <a:lstStyle/>
                    <a:p>
                      <a:pPr algn="ctr" hangingPunct="0">
                        <a:spcAft>
                          <a:spcPts val="0"/>
                        </a:spcAft>
                      </a:pPr>
                      <a:r>
                        <a:rPr lang="en-GB" sz="1200" kern="100">
                          <a:effectLst/>
                          <a:highlight>
                            <a:srgbClr val="00FF00"/>
                          </a:highlight>
                        </a:rPr>
                        <a:t>50 MHz</a:t>
                      </a:r>
                      <a:r>
                        <a:rPr lang="en-GB" sz="1200" kern="100">
                          <a:effectLst/>
                        </a:rPr>
                        <a:t>/100 MHz</a:t>
                      </a:r>
                      <a:endParaRPr lang="zh-CN" sz="1200" kern="100">
                        <a:effectLst/>
                        <a:latin typeface="Arial"/>
                        <a:ea typeface="Malgun Gothic"/>
                        <a:cs typeface="Times New Roman"/>
                      </a:endParaRPr>
                    </a:p>
                  </a:txBody>
                  <a:tcPr marL="51435" marR="51435" marT="0" marB="0"/>
                </a:tc>
                <a:tc>
                  <a:txBody>
                    <a:bodyPr/>
                    <a:lstStyle/>
                    <a:p>
                      <a:pPr algn="ctr" hangingPunct="0">
                        <a:spcAft>
                          <a:spcPts val="0"/>
                        </a:spcAft>
                      </a:pPr>
                      <a:r>
                        <a:rPr lang="en-GB" sz="1200" kern="100">
                          <a:effectLst/>
                        </a:rPr>
                        <a:t>120 kHz /240kHz</a:t>
                      </a:r>
                      <a:endParaRPr lang="zh-CN" sz="1200" kern="100">
                        <a:effectLst/>
                        <a:latin typeface="Arial"/>
                        <a:ea typeface="Malgun Gothic"/>
                        <a:cs typeface="Times New Roman"/>
                      </a:endParaRPr>
                    </a:p>
                  </a:txBody>
                  <a:tcPr marL="51435" marR="51435" marT="0" marB="0"/>
                </a:tc>
              </a:tr>
              <a:tr h="30480">
                <a:tc>
                  <a:txBody>
                    <a:bodyPr/>
                    <a:lstStyle/>
                    <a:p>
                      <a:pPr algn="ctr" hangingPunct="0">
                        <a:spcAft>
                          <a:spcPts val="0"/>
                        </a:spcAft>
                      </a:pPr>
                      <a:r>
                        <a:rPr lang="en-GB" sz="1200" kern="100" dirty="0">
                          <a:effectLst/>
                        </a:rPr>
                        <a:t>31.8 – 33.4 GHz</a:t>
                      </a:r>
                      <a:endParaRPr lang="zh-CN" sz="1200" kern="100" dirty="0">
                        <a:effectLst/>
                        <a:latin typeface="Arial"/>
                        <a:ea typeface="Malgun Gothic"/>
                        <a:cs typeface="Times New Roman"/>
                      </a:endParaRPr>
                    </a:p>
                  </a:txBody>
                  <a:tcPr marL="51435" marR="51435" marT="0" marB="0" anchor="ctr"/>
                </a:tc>
                <a:tc>
                  <a:txBody>
                    <a:bodyPr/>
                    <a:lstStyle/>
                    <a:p>
                      <a:pPr algn="ctr" hangingPunct="0">
                        <a:spcAft>
                          <a:spcPts val="0"/>
                        </a:spcAft>
                      </a:pPr>
                      <a:r>
                        <a:rPr lang="en-GB" sz="1200" kern="100">
                          <a:effectLst/>
                          <a:highlight>
                            <a:srgbClr val="00FF00"/>
                          </a:highlight>
                        </a:rPr>
                        <a:t>50 MHz</a:t>
                      </a:r>
                      <a:r>
                        <a:rPr lang="en-GB" sz="1200" kern="100">
                          <a:effectLst/>
                        </a:rPr>
                        <a:t>/100 MHz</a:t>
                      </a:r>
                      <a:endParaRPr lang="zh-CN" sz="1200" kern="100">
                        <a:effectLst/>
                        <a:latin typeface="Arial"/>
                        <a:ea typeface="Malgun Gothic"/>
                        <a:cs typeface="Times New Roman"/>
                      </a:endParaRPr>
                    </a:p>
                  </a:txBody>
                  <a:tcPr marL="51435" marR="51435" marT="0" marB="0"/>
                </a:tc>
                <a:tc>
                  <a:txBody>
                    <a:bodyPr/>
                    <a:lstStyle/>
                    <a:p>
                      <a:pPr algn="ctr" hangingPunct="0">
                        <a:spcAft>
                          <a:spcPts val="0"/>
                        </a:spcAft>
                      </a:pPr>
                      <a:r>
                        <a:rPr lang="en-GB" sz="1200" kern="100" dirty="0">
                          <a:effectLst/>
                        </a:rPr>
                        <a:t>120 kHz /240kHz</a:t>
                      </a:r>
                      <a:endParaRPr lang="zh-CN" sz="1200" kern="100" dirty="0">
                        <a:effectLst/>
                        <a:latin typeface="Arial"/>
                        <a:ea typeface="Malgun Gothic"/>
                        <a:cs typeface="Times New Roman"/>
                      </a:endParaRPr>
                    </a:p>
                  </a:txBody>
                  <a:tcPr marL="51435" marR="51435" marT="0" marB="0"/>
                </a:tc>
              </a:tr>
              <a:tr h="133350">
                <a:tc>
                  <a:txBody>
                    <a:bodyPr/>
                    <a:lstStyle/>
                    <a:p>
                      <a:pPr algn="ctr" hangingPunct="0">
                        <a:spcAft>
                          <a:spcPts val="0"/>
                        </a:spcAft>
                      </a:pPr>
                      <a:r>
                        <a:rPr lang="en-GB" sz="1200" kern="100" dirty="0">
                          <a:effectLst/>
                        </a:rPr>
                        <a:t>37 – 40 GHz</a:t>
                      </a:r>
                      <a:endParaRPr lang="zh-CN" sz="1200" kern="100" dirty="0">
                        <a:effectLst/>
                        <a:latin typeface="Arial"/>
                        <a:ea typeface="Malgun Gothic"/>
                        <a:cs typeface="Times New Roman"/>
                      </a:endParaRPr>
                    </a:p>
                  </a:txBody>
                  <a:tcPr marL="51435" marR="51435" marT="0" marB="0" anchor="ctr"/>
                </a:tc>
                <a:tc>
                  <a:txBody>
                    <a:bodyPr/>
                    <a:lstStyle/>
                    <a:p>
                      <a:pPr algn="ctr" hangingPunct="0">
                        <a:spcAft>
                          <a:spcPts val="0"/>
                        </a:spcAft>
                      </a:pPr>
                      <a:r>
                        <a:rPr lang="en-GB" sz="1200" kern="100" dirty="0">
                          <a:effectLst/>
                          <a:highlight>
                            <a:srgbClr val="00FF00"/>
                          </a:highlight>
                        </a:rPr>
                        <a:t>50 MHz</a:t>
                      </a:r>
                      <a:r>
                        <a:rPr lang="en-GB" sz="1200" kern="100" dirty="0">
                          <a:effectLst/>
                        </a:rPr>
                        <a:t>/100 MHz</a:t>
                      </a:r>
                      <a:endParaRPr lang="zh-CN" sz="1200" kern="100" dirty="0">
                        <a:effectLst/>
                        <a:latin typeface="Arial"/>
                        <a:ea typeface="Malgun Gothic"/>
                        <a:cs typeface="Times New Roman"/>
                      </a:endParaRPr>
                    </a:p>
                  </a:txBody>
                  <a:tcPr marL="51435" marR="51435" marT="0" marB="0"/>
                </a:tc>
                <a:tc>
                  <a:txBody>
                    <a:bodyPr/>
                    <a:lstStyle/>
                    <a:p>
                      <a:pPr algn="ctr" hangingPunct="0">
                        <a:spcAft>
                          <a:spcPts val="0"/>
                        </a:spcAft>
                      </a:pPr>
                      <a:r>
                        <a:rPr lang="en-GB" sz="1200" kern="100" dirty="0">
                          <a:effectLst/>
                        </a:rPr>
                        <a:t>120 kHz/240kHz</a:t>
                      </a:r>
                      <a:endParaRPr lang="zh-CN" sz="1200" kern="100" dirty="0">
                        <a:effectLst/>
                        <a:latin typeface="Arial"/>
                        <a:ea typeface="Malgun Gothic"/>
                        <a:cs typeface="Times New Roman"/>
                      </a:endParaRPr>
                    </a:p>
                  </a:txBody>
                  <a:tcPr marL="51435" marR="51435" marT="0" marB="0"/>
                </a:tc>
              </a:tr>
            </a:tbl>
          </a:graphicData>
        </a:graphic>
      </p:graphicFrame>
      <p:sp>
        <p:nvSpPr>
          <p:cNvPr id="13317" name="Rectangle 1"/>
          <p:cNvSpPr>
            <a:spLocks noChangeArrowheads="1"/>
          </p:cNvSpPr>
          <p:nvPr/>
        </p:nvSpPr>
        <p:spPr bwMode="auto">
          <a:xfrm>
            <a:off x="2809875" y="363327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endParaRPr lang="zh-CN" altLang="zh-CN" sz="1800">
              <a:latin typeface="Arial" pitchFamily="34" charset="0"/>
            </a:endParaRPr>
          </a:p>
        </p:txBody>
      </p:sp>
      <p:sp>
        <p:nvSpPr>
          <p:cNvPr id="13318" name="内容占位符 5"/>
          <p:cNvSpPr>
            <a:spLocks noGrp="1"/>
          </p:cNvSpPr>
          <p:nvPr>
            <p:ph sz="half" idx="1"/>
          </p:nvPr>
        </p:nvSpPr>
        <p:spPr>
          <a:xfrm>
            <a:off x="479822" y="971550"/>
            <a:ext cx="7977188" cy="762000"/>
          </a:xfrm>
        </p:spPr>
        <p:txBody>
          <a:bodyPr>
            <a:normAutofit fontScale="92500" lnSpcReduction="20000"/>
          </a:bodyPr>
          <a:lstStyle/>
          <a:p>
            <a:r>
              <a:rPr lang="en-US" altLang="zh-CN" sz="1400" smtClean="0">
                <a:cs typeface="等线"/>
              </a:rPr>
              <a:t>Operators’ request in RAN4 #84 captured in below tables</a:t>
            </a:r>
            <a:r>
              <a:rPr lang="zh-CN" altLang="en-US" sz="1400" smtClean="0">
                <a:cs typeface="等线"/>
              </a:rPr>
              <a:t>：</a:t>
            </a:r>
            <a:endParaRPr lang="en-US" altLang="zh-CN" sz="1400" smtClean="0">
              <a:cs typeface="等线"/>
            </a:endParaRPr>
          </a:p>
          <a:p>
            <a:pPr lvl="1"/>
            <a:r>
              <a:rPr lang="en-US" altLang="zh-CN" sz="1000" smtClean="0">
                <a:cs typeface="等线"/>
              </a:rPr>
              <a:t>For bands which with  Minimum Channel bandwidth 5MHz/10MHz, the minimum CHBW is 5MHz across the band, meanwhile 30kHz can only support with equal or above  10MHz CHBW</a:t>
            </a:r>
          </a:p>
          <a:p>
            <a:pPr lvl="1"/>
            <a:r>
              <a:rPr lang="en-US" altLang="zh-CN" sz="1000" smtClean="0">
                <a:cs typeface="等线"/>
              </a:rPr>
              <a:t>For bands which with  Minimum Channel bandwidth 50MHz/100MHz, the minimum CHBW is 50MHz across the band, meanwhile 2400kHz can only support with equal or above  100MHz CHBW</a:t>
            </a:r>
          </a:p>
          <a:p>
            <a:pPr lvl="1"/>
            <a:endParaRPr lang="en-US" altLang="zh-CN" sz="1000" smtClean="0">
              <a:cs typeface="等线"/>
            </a:endParaRPr>
          </a:p>
        </p:txBody>
      </p:sp>
      <p:sp>
        <p:nvSpPr>
          <p:cNvPr id="13319" name="内容占位符 5"/>
          <p:cNvSpPr>
            <a:spLocks noGrp="1"/>
          </p:cNvSpPr>
          <p:nvPr>
            <p:ph sz="half" idx="1"/>
          </p:nvPr>
        </p:nvSpPr>
        <p:spPr>
          <a:xfrm>
            <a:off x="442913" y="5013326"/>
            <a:ext cx="8383191" cy="1844675"/>
          </a:xfrm>
        </p:spPr>
        <p:txBody>
          <a:bodyPr>
            <a:normAutofit lnSpcReduction="10000"/>
          </a:bodyPr>
          <a:lstStyle/>
          <a:p>
            <a:r>
              <a:rPr lang="en-US" altLang="zh-CN" sz="1400" smtClean="0">
                <a:cs typeface="等线"/>
              </a:rPr>
              <a:t>In RAN4 #84, some operators raised different demand values for SCS in the same band which target for initial access including band66 and mmWave bands; a LS (R4-1709871) sent to RAN1 asking for potential solutions:</a:t>
            </a:r>
          </a:p>
          <a:p>
            <a:pPr lvl="1">
              <a:spcAft>
                <a:spcPts val="900"/>
              </a:spcAft>
            </a:pPr>
            <a:r>
              <a:rPr lang="en-GB" altLang="zh-CN" sz="1200" smtClean="0">
                <a:cs typeface="等线"/>
              </a:rPr>
              <a:t>RAN1 is asked to find a solution how to support the following cases:</a:t>
            </a:r>
            <a:endParaRPr lang="zh-CN" altLang="zh-CN" sz="1200" smtClean="0">
              <a:cs typeface="等线"/>
            </a:endParaRPr>
          </a:p>
          <a:p>
            <a:pPr lvl="1">
              <a:buFont typeface="Calibri Light" pitchFamily="34" charset="0"/>
              <a:buAutoNum type="arabicParenR"/>
            </a:pPr>
            <a:r>
              <a:rPr lang="en-US" altLang="zh-CN" sz="1200" smtClean="0">
                <a:cs typeface="等线"/>
              </a:rPr>
              <a:t>Minimum required channel BW and SS SCS for a Sub-6GHz band are 5MHz and 15 kHz, respectively. An operator plans to operate with 10MHz bandwidth 30 kHz SCS in order to deploy NR/LTE DL co-existence within the same band.</a:t>
            </a:r>
            <a:endParaRPr lang="zh-CN" altLang="zh-CN" sz="1200" smtClean="0">
              <a:cs typeface="等线"/>
            </a:endParaRPr>
          </a:p>
          <a:p>
            <a:pPr lvl="1">
              <a:buFont typeface="Calibri Light" pitchFamily="34" charset="0"/>
              <a:buAutoNum type="arabicParenR"/>
            </a:pPr>
            <a:r>
              <a:rPr lang="en-US" altLang="zh-CN" sz="1200" smtClean="0">
                <a:cs typeface="等线"/>
              </a:rPr>
              <a:t>For bands above 6GHz, the minimum required channel BW and SS SCS are 50MHz and 120 kHz, respectively. An operator, who has at least 100MHz contiguous spectrum, plans to operate with 240 kHz SS SCS within the same band.</a:t>
            </a:r>
            <a:endParaRPr lang="zh-CN" altLang="zh-CN" sz="1200" smtClean="0">
              <a:cs typeface="等线"/>
            </a:endParaRPr>
          </a:p>
          <a:p>
            <a:pPr lvl="1">
              <a:buFont typeface="Calibri Light" pitchFamily="34" charset="0"/>
              <a:buAutoNum type="arabicParenR"/>
            </a:pPr>
            <a:r>
              <a:rPr lang="en-US" altLang="zh-CN" sz="1200" smtClean="0">
                <a:cs typeface="等线"/>
              </a:rPr>
              <a:t>RAN1 is asked to find a solution that shall support the ability for a UE </a:t>
            </a:r>
          </a:p>
          <a:p>
            <a:pPr>
              <a:buFont typeface="Wingdings" pitchFamily="2" charset="2"/>
              <a:buChar char="Ø"/>
            </a:pPr>
            <a:endParaRPr lang="en-US" altLang="zh-CN" sz="2000" smtClean="0">
              <a:cs typeface="等线"/>
            </a:endParaRPr>
          </a:p>
          <a:p>
            <a:endParaRPr lang="en-US" altLang="zh-CN" sz="2000" smtClean="0">
              <a:cs typeface="等线"/>
            </a:endParaRPr>
          </a:p>
        </p:txBody>
      </p:sp>
    </p:spTree>
    <p:extLst>
      <p:ext uri="{BB962C8B-B14F-4D97-AF65-F5344CB8AC3E}">
        <p14:creationId xmlns:p14="http://schemas.microsoft.com/office/powerpoint/2010/main" val="2171141033"/>
      </p:ext>
    </p:extLst>
  </p:cSld>
  <p:clrMapOvr>
    <a:masterClrMapping/>
  </p:clrMapOvr>
  <p:timing>
    <p:tnLst>
      <p:par>
        <p:cTn id="1" dur="indefinite" restart="never" nodeType="tmRoot"/>
      </p:par>
    </p:tnLst>
  </p:timing>
</p:sld>
</file>

<file path=ppt/theme/theme1.xml><?xml version="1.0" encoding="utf-8"?>
<a:theme xmlns:a="http://schemas.openxmlformats.org/drawingml/2006/main" name="20_Template_Sample">
  <a:themeElements>
    <a:clrScheme name="1_Template_Samp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Template_Sample">
      <a:majorFont>
        <a:latin typeface="Arial"/>
        <a:ea typeface="굴림"/>
        <a:cs typeface=""/>
      </a:majorFont>
      <a:minorFont>
        <a:latin typeface="Arial"/>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CC"/>
        </a:solidFill>
        <a:ln w="9525" cap="flat" cmpd="sng" algn="ctr">
          <a:solidFill>
            <a:schemeClr val="accent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166688" marR="0" indent="-166688" algn="ctr" defTabSz="914400" rtl="0" eaLnBrk="0" fontAlgn="base" latinLnBrk="0" hangingPunct="1">
          <a:lnSpc>
            <a:spcPct val="100000"/>
          </a:lnSpc>
          <a:spcBef>
            <a:spcPct val="20000"/>
          </a:spcBef>
          <a:spcAft>
            <a:spcPct val="0"/>
          </a:spcAft>
          <a:buClr>
            <a:srgbClr val="3333CC"/>
          </a:buClr>
          <a:buSzTx/>
          <a:buFont typeface="Wingdings" pitchFamily="2" charset="2"/>
          <a:buNone/>
          <a:tabLst/>
          <a:defRPr kumimoji="1" lang="ko-KR" altLang="en-US" sz="1800" b="1" i="1" u="none" strike="noStrike" cap="none" normalizeH="0" baseline="0" smtClean="0">
            <a:ln>
              <a:noFill/>
            </a:ln>
            <a:solidFill>
              <a:schemeClr val="tx1"/>
            </a:solidFill>
            <a:effectLst/>
            <a:latin typeface="Arial" pitchFamily="34" charset="0"/>
            <a:ea typeface="굴림" pitchFamily="34" charset="-127"/>
          </a:defRPr>
        </a:defPPr>
      </a:lstStyle>
    </a:spDef>
    <a:lnDef>
      <a:spPr bwMode="auto">
        <a:xfrm>
          <a:off x="0" y="0"/>
          <a:ext cx="1" cy="1"/>
        </a:xfrm>
        <a:custGeom>
          <a:avLst/>
          <a:gdLst/>
          <a:ahLst/>
          <a:cxnLst/>
          <a:rect l="0" t="0" r="0" b="0"/>
          <a:pathLst/>
        </a:custGeom>
        <a:solidFill>
          <a:srgbClr val="CCFFCC"/>
        </a:solidFill>
        <a:ln w="9525" cap="flat" cmpd="sng" algn="ctr">
          <a:solidFill>
            <a:schemeClr val="accent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166688" marR="0" indent="-166688" algn="ctr" defTabSz="914400" rtl="0" eaLnBrk="0" fontAlgn="base" latinLnBrk="0" hangingPunct="1">
          <a:lnSpc>
            <a:spcPct val="100000"/>
          </a:lnSpc>
          <a:spcBef>
            <a:spcPct val="20000"/>
          </a:spcBef>
          <a:spcAft>
            <a:spcPct val="0"/>
          </a:spcAft>
          <a:buClr>
            <a:srgbClr val="3333CC"/>
          </a:buClr>
          <a:buSzTx/>
          <a:buFont typeface="Wingdings" pitchFamily="2" charset="2"/>
          <a:buNone/>
          <a:tabLst/>
          <a:defRPr kumimoji="1" lang="ko-KR" altLang="en-US" sz="1800" b="1" i="1" u="none" strike="noStrike" cap="none" normalizeH="0" baseline="0" smtClean="0">
            <a:ln>
              <a:noFill/>
            </a:ln>
            <a:solidFill>
              <a:schemeClr val="tx1"/>
            </a:solidFill>
            <a:effectLst/>
            <a:latin typeface="Arial" pitchFamily="34" charset="0"/>
            <a:ea typeface="굴림" pitchFamily="34" charset="-127"/>
          </a:defRPr>
        </a:defPPr>
      </a:lstStyle>
    </a:lnDef>
  </a:objectDefaults>
  <a:extraClrSchemeLst>
    <a:extraClrScheme>
      <a:clrScheme name="1_Template_Samp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mplate_Sampl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mplate_Sampl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mplate_Sampl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mplate_Sampl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mplate_Sampl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mplate_Sampl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mplate_Sampl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mplate_Sampl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mplate_Sampl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mplate_Sampl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mplate_Sampl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39034</TotalTime>
  <Words>1261</Words>
  <Application>Microsoft Office PowerPoint</Application>
  <PresentationFormat>全屏显示(4:3)</PresentationFormat>
  <Paragraphs>206</Paragraphs>
  <Slides>8</Slides>
  <Notes>0</Notes>
  <HiddenSlides>0</HiddenSlides>
  <MMClips>0</MMClips>
  <ScaleCrop>false</ScaleCrop>
  <HeadingPairs>
    <vt:vector size="4" baseType="variant">
      <vt:variant>
        <vt:lpstr>主题</vt:lpstr>
      </vt:variant>
      <vt:variant>
        <vt:i4>2</vt:i4>
      </vt:variant>
      <vt:variant>
        <vt:lpstr>幻灯片标题</vt:lpstr>
      </vt:variant>
      <vt:variant>
        <vt:i4>8</vt:i4>
      </vt:variant>
    </vt:vector>
  </HeadingPairs>
  <TitlesOfParts>
    <vt:vector size="10" baseType="lpstr">
      <vt:lpstr>20_Template_Sample</vt:lpstr>
      <vt:lpstr>Office 主题</vt:lpstr>
      <vt:lpstr>Way Forward on Minimum CHBW and SCS for SS/PBCH</vt:lpstr>
      <vt:lpstr>Operators’ demand in RAN4 RAN4#84bis (Information collected)</vt:lpstr>
      <vt:lpstr>WF (1)</vt:lpstr>
      <vt:lpstr>WF (2)</vt:lpstr>
      <vt:lpstr>RAN1  LS （R1-1719165）</vt:lpstr>
      <vt:lpstr>Background –Previous RAN1 agreements (1/2)</vt:lpstr>
      <vt:lpstr>Background  –Previous RAN1 agreements (2/2)</vt:lpstr>
      <vt:lpstr>Background -Discussions in RAN4#84 </vt:lpstr>
    </vt:vector>
  </TitlesOfParts>
  <Company>Samsung Electronics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samsung</dc:creator>
  <cp:lastModifiedBy>Samsung Electronics</cp:lastModifiedBy>
  <cp:revision>572</cp:revision>
  <dcterms:created xsi:type="dcterms:W3CDTF">2014-09-04T09:21:59Z</dcterms:created>
  <dcterms:modified xsi:type="dcterms:W3CDTF">2017-10-13T08:30:33Z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5C58129F-E5B8-477A-9B38-B3E54BFA04C8}" pid="2">
    <vt:lpwstr>A27793D690CCD30776C89F226D19CB02E36B5993048AAD891CC5CDE4CBF7BE9B</vt:lpwstr>
  </property>
</Properties>
</file>