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257" r:id="rId6"/>
    <p:sldId id="259" r:id="rId7"/>
    <p:sldId id="260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6" d="100"/>
          <a:sy n="86" d="100"/>
        </p:scale>
        <p:origin x="9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transmit diversity on PC5 for advanced receivers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Huawei, HiSilicon,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634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4bis</a:t>
            </a:r>
            <a:br>
              <a:rPr lang="en-US" altLang="zh-CN" sz="1800" b="1" dirty="0"/>
            </a:br>
            <a:r>
              <a:rPr lang="en-GB" sz="1800" b="1" dirty="0"/>
              <a:t>Dubrovnik, Croatia, 9 - 13 October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sz="1800" b="1" dirty="0"/>
              <a:t>8.19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R4-1711724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RAN1 would like to get feedback on the following aspects due to two-port non-transparent transmit diversity:</a:t>
            </a:r>
            <a:endParaRPr lang="zh-CN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/>
              <a:t>Q1: </a:t>
            </a:r>
            <a:r>
              <a:rPr lang="en-GB" altLang="zh-CN" dirty="0"/>
              <a:t>Impact on PSSCH-RSRP measurement accuracy of Rel-14 UEs</a:t>
            </a:r>
            <a:endParaRPr lang="zh-CN" altLang="zh-CN" dirty="0"/>
          </a:p>
          <a:p>
            <a:pPr lvl="1"/>
            <a:r>
              <a:rPr lang="en-US" altLang="zh-CN" dirty="0"/>
              <a:t>Q2: </a:t>
            </a:r>
            <a:r>
              <a:rPr lang="en-GB" altLang="zh-CN" dirty="0"/>
              <a:t>MPR for Rel-15 UEs</a:t>
            </a:r>
            <a:endParaRPr lang="zh-CN" altLang="zh-CN" dirty="0"/>
          </a:p>
          <a:p>
            <a:pPr lvl="1"/>
            <a:r>
              <a:rPr lang="en-GB" altLang="zh-CN" dirty="0"/>
              <a:t>Q3: Impact on MMSE MRC receivers and advanced receivers in the a) presence of one interferer (single-port transmission and two-port diversity) b) presence of multiple interferers (single-port transmission and two-port diversity)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38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on Q3</a:t>
            </a:r>
            <a:r>
              <a:rPr lang="ru-RU" altLang="zh-CN" dirty="0"/>
              <a:t>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/>
              <a:t>Interference scenarios</a:t>
            </a:r>
          </a:p>
          <a:p>
            <a:pPr lvl="1"/>
            <a:r>
              <a:rPr lang="en-GB" altLang="zh-CN" sz="1800" dirty="0"/>
              <a:t>Single-port transmission </a:t>
            </a:r>
          </a:p>
          <a:p>
            <a:pPr lvl="1"/>
            <a:r>
              <a:rPr lang="en-GB" altLang="zh-CN" sz="1800" dirty="0"/>
              <a:t>Non-transparent Two-port diversity</a:t>
            </a:r>
          </a:p>
          <a:p>
            <a:r>
              <a:rPr lang="en-US" altLang="zh-CN" sz="2000" dirty="0" smtClean="0"/>
              <a:t>Number </a:t>
            </a:r>
            <a:r>
              <a:rPr lang="en-US" altLang="zh-CN" sz="2000" dirty="0"/>
              <a:t>of </a:t>
            </a:r>
            <a:r>
              <a:rPr lang="en-US" altLang="zh-CN" sz="2000" dirty="0" smtClean="0"/>
              <a:t>interferers</a:t>
            </a:r>
            <a:endParaRPr lang="en-US" altLang="zh-CN" sz="2000" strike="sngStrike" dirty="0"/>
          </a:p>
          <a:p>
            <a:pPr lvl="1"/>
            <a:r>
              <a:rPr lang="en-US" altLang="zh-CN" sz="1800" dirty="0"/>
              <a:t>Single dominant interferer</a:t>
            </a:r>
          </a:p>
          <a:p>
            <a:pPr lvl="2"/>
            <a:r>
              <a:rPr lang="en-US" altLang="zh-CN" sz="1600" dirty="0"/>
              <a:t>INR1 = 0, 5, </a:t>
            </a:r>
            <a:r>
              <a:rPr lang="en-US" altLang="zh-CN" sz="1600" dirty="0" smtClean="0"/>
              <a:t>10, [15] </a:t>
            </a:r>
            <a:r>
              <a:rPr lang="en-US" altLang="zh-CN" sz="1600" dirty="0"/>
              <a:t>dB</a:t>
            </a:r>
          </a:p>
          <a:p>
            <a:pPr lvl="1"/>
            <a:r>
              <a:rPr lang="en-US" altLang="zh-CN" sz="1800" dirty="0"/>
              <a:t>Two dominant interferers</a:t>
            </a:r>
          </a:p>
          <a:p>
            <a:pPr lvl="2"/>
            <a:r>
              <a:rPr lang="en-US" altLang="zh-CN" sz="1600" dirty="0"/>
              <a:t>INR1 = 0, 5, 10 dB</a:t>
            </a:r>
          </a:p>
          <a:p>
            <a:pPr lvl="2"/>
            <a:r>
              <a:rPr lang="en-US" altLang="zh-CN" sz="1600" dirty="0"/>
              <a:t>INR1 = INR2 + 3dB</a:t>
            </a:r>
          </a:p>
          <a:p>
            <a:pPr lvl="1"/>
            <a:r>
              <a:rPr lang="en-US" altLang="zh-CN" sz="1800" dirty="0"/>
              <a:t>Other options are not precluded</a:t>
            </a:r>
          </a:p>
          <a:p>
            <a:pPr lvl="1"/>
            <a:r>
              <a:rPr lang="en-US" altLang="zh-CN" sz="1800" dirty="0"/>
              <a:t>Companies are encouraged to bring analysis on number of interferers and its corresponding interference level distribution for V2X </a:t>
            </a:r>
            <a:r>
              <a:rPr lang="en-US" altLang="zh-CN" sz="1800" dirty="0" smtClean="0"/>
              <a:t>scenarios</a:t>
            </a:r>
            <a:endParaRPr lang="en-US" altLang="zh-CN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853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on Q3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Advanced receiver structure</a:t>
            </a:r>
          </a:p>
          <a:p>
            <a:pPr lvl="1"/>
            <a:r>
              <a:rPr lang="en-GB" altLang="zh-CN" dirty="0" smtClean="0"/>
              <a:t>LMMSE-IRC</a:t>
            </a:r>
            <a:endParaRPr lang="en-GB" altLang="zh-CN" dirty="0"/>
          </a:p>
          <a:p>
            <a:pPr lvl="1"/>
            <a:r>
              <a:rPr lang="en-US" altLang="zh-CN" dirty="0" smtClean="0"/>
              <a:t>RAN4 </a:t>
            </a:r>
            <a:r>
              <a:rPr lang="en-US" altLang="zh-CN" dirty="0"/>
              <a:t>group prioritizes the study on the impact of Rel-14 </a:t>
            </a:r>
            <a:r>
              <a:rPr lang="en-US" altLang="zh-CN" dirty="0" smtClean="0"/>
              <a:t>UE</a:t>
            </a:r>
            <a:endParaRPr lang="en-GB" altLang="zh-CN" strike="sngStrike" dirty="0" smtClean="0"/>
          </a:p>
          <a:p>
            <a:pPr lvl="1"/>
            <a:r>
              <a:rPr lang="en-GB" altLang="zh-CN" dirty="0" smtClean="0"/>
              <a:t>Other options are not precluded</a:t>
            </a:r>
          </a:p>
          <a:p>
            <a:endParaRPr lang="en-US" altLang="zh-CN" dirty="0"/>
          </a:p>
          <a:p>
            <a:r>
              <a:rPr lang="en-US" altLang="zh-CN" dirty="0"/>
              <a:t>Propagation condition</a:t>
            </a:r>
          </a:p>
          <a:p>
            <a:pPr lvl="1"/>
            <a:r>
              <a:rPr lang="en-US" altLang="zh-CN" dirty="0"/>
              <a:t>EVA1500</a:t>
            </a:r>
          </a:p>
          <a:p>
            <a:pPr lvl="1"/>
            <a:r>
              <a:rPr lang="en-US" altLang="zh-CN" dirty="0"/>
              <a:t>EVA180</a:t>
            </a:r>
          </a:p>
          <a:p>
            <a:pPr lvl="1"/>
            <a:r>
              <a:rPr lang="en-US" altLang="zh-CN" dirty="0" smtClean="0"/>
              <a:t>Other </a:t>
            </a:r>
            <a:r>
              <a:rPr lang="en-GB" altLang="zh-CN" dirty="0"/>
              <a:t>options are not </a:t>
            </a:r>
            <a:r>
              <a:rPr lang="en-GB" altLang="zh-CN" dirty="0" smtClean="0"/>
              <a:t>precluded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Other parameters</a:t>
            </a:r>
          </a:p>
          <a:p>
            <a:pPr lvl="1"/>
            <a:r>
              <a:rPr lang="en-US" altLang="zh-CN" dirty="0"/>
              <a:t>Reuse V2X PSSCH test parameters in Section 14.2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420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66EEDB98-F073-460B-B9B0-9643F9FE785E"/>
    <ds:schemaRef ds:uri="http://www.w3.org/XML/1998/namespace"/>
    <ds:schemaRef ds:uri="http://purl.org/dc/elements/1.1/"/>
    <ds:schemaRef ds:uri="http://schemas.microsoft.com/office/infopath/2007/PartnerControls"/>
    <ds:schemaRef ds:uri="17c5c574-4f42-45b3-8a7f-77d8e859d074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10452</TotalTime>
  <Words>209</Words>
  <Application>Microsoft Office PowerPoint</Application>
  <PresentationFormat>On-screen Show (4:3)</PresentationFormat>
  <Paragraphs>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WF on transmit diversity on PC5 for advanced receivers</vt:lpstr>
      <vt:lpstr>Background</vt:lpstr>
      <vt:lpstr>Way forward on Q3 </vt:lpstr>
      <vt:lpstr>Way forward on Q3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847</cp:revision>
  <dcterms:created xsi:type="dcterms:W3CDTF">2013-05-13T16:02:00Z</dcterms:created>
  <dcterms:modified xsi:type="dcterms:W3CDTF">2017-10-13T12:57:03Z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a5eaab7f-1b12-46a5-85ac-7b2a949026e5</vt:lpwstr>
  </property>
  <property fmtid="{D5CDD505-2E9C-101B-9397-08002B2CF9AE}" pid="7" name="CTP_TimeStamp">
    <vt:lpwstr>2017-10-12 15:43:40Z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(3)REHZ9temTeOmilna+hL99wPOHYhmUSdrzv+2WiZPGg69VOOsrIqfld5Io+69PtnrUfiamWhl
Y8qhr5Hemtc1/7PnqhkEoGrivy6RDAmHIL8DoiuPt95QXConThheYSqAKLeTPx2ipJpyX29M
faOcmmZieGuuVAtoynmtDpSpsq4S/BjdZA/Zkz8V1lv4iZJOjIxJH51qCR/oaO+zcvk5Q+CJ
j0pc4bkCUXvTrLDVGr</vt:lpwstr>
  </property>
  <property fmtid="{D5CDD505-2E9C-101B-9397-08002B2CF9AE}" pid="13" name="_2015_ms_pID_7253431">
    <vt:lpwstr>kNlmbOGzeS6WsvdPy4DapgUs1uBP2UU4yMWxRk8jRsCoZ1hJ8kl3L5
5WDGFQHP9aHTvdld+UnszyOXMflsXTQWMZ7qNy7hkgghW2Uuv4uF/58zbEM8bMgU+C0LEIIB
EfE00sLVewQBF64o0zwS+uJCwODAn50G2lzMUmaHCM/E0seuJl13UWCTxbtbE2NLXKpckQ/Q
Onp2IWOF4g7D72iYaGgI8UmY8xhoi2NdkzGu</vt:lpwstr>
  </property>
  <property fmtid="{D5CDD505-2E9C-101B-9397-08002B2CF9AE}" pid="14" name="CTPClassification">
    <vt:lpwstr>CTP_PUBLIC</vt:lpwstr>
  </property>
  <property fmtid="{D5CDD505-2E9C-101B-9397-08002B2CF9AE}" pid="15" name="_2015_ms_pID_7253432">
    <vt:lpwstr>aw==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1507899361</vt:lpwstr>
  </property>
</Properties>
</file>