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61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5" d="100"/>
          <a:sy n="85" d="100"/>
        </p:scale>
        <p:origin x="1554" y="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microsoft.com/office/2015/10/relationships/revisionInfo" Target="revisionInfo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2017/10/13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2017/10/13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2017/10/13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2017/10/13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2017/10/13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2017/10/13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2017/10/13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2017/10/13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2017/10/13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2017/10/13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2017/10/13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2017/10/13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251520" y="188640"/>
            <a:ext cx="5616624" cy="1470025"/>
          </a:xfrm>
        </p:spPr>
        <p:txBody>
          <a:bodyPr>
            <a:normAutofit/>
          </a:bodyPr>
          <a:lstStyle/>
          <a:p>
            <a:pPr algn="l"/>
            <a: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TSG-RAN WG4 Meeting #84bis </a:t>
            </a:r>
            <a:b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</a:br>
            <a:r>
              <a:rPr lang="en-GB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Dubrovnik, Croatia, 9 – 13 October, 2017</a:t>
            </a:r>
            <a:endParaRPr lang="zh-CN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4340696"/>
            <a:ext cx="6400800" cy="1752600"/>
          </a:xfrm>
        </p:spPr>
        <p:txBody>
          <a:bodyPr/>
          <a:lstStyle/>
          <a:p>
            <a:r>
              <a:rPr lang="en-US" altLang="zh-CN" dirty="0">
                <a:solidFill>
                  <a:schemeClr val="tx1"/>
                </a:solidFill>
              </a:rPr>
              <a:t>Qualcomm, Samsung, KDDI, SKT, NTT Docomo, KT, Orange, T-Mobile, CMCC, VZW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95536" y="2420888"/>
            <a:ext cx="864096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dirty="0"/>
              <a:t>Way forward on MCS table for 256QAM and FD-MIMO</a:t>
            </a:r>
            <a:endParaRPr lang="zh-CN" altLang="en-US" sz="4400" dirty="0"/>
          </a:p>
        </p:txBody>
      </p:sp>
      <p:sp>
        <p:nvSpPr>
          <p:cNvPr id="5" name="TextBox 4"/>
          <p:cNvSpPr txBox="1"/>
          <p:nvPr/>
        </p:nvSpPr>
        <p:spPr>
          <a:xfrm>
            <a:off x="7308304" y="620688"/>
            <a:ext cx="15121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R4-1711708</a:t>
            </a:r>
            <a:endParaRPr lang="zh-CN" altLang="en-US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4785395"/>
          </a:xfrm>
        </p:spPr>
        <p:txBody>
          <a:bodyPr>
            <a:normAutofit/>
          </a:bodyPr>
          <a:lstStyle/>
          <a:p>
            <a:r>
              <a:rPr lang="en-US" altLang="zh-CN" dirty="0"/>
              <a:t>In R4-1710434 and R4-1711035, it was observed that </a:t>
            </a:r>
          </a:p>
          <a:p>
            <a:pPr lvl="1"/>
            <a:r>
              <a:rPr lang="en-US" altLang="zh-CN" dirty="0"/>
              <a:t>Existing 256QAM MCS table is sub-optimal for CFI=1 case</a:t>
            </a:r>
          </a:p>
          <a:p>
            <a:pPr lvl="2"/>
            <a:r>
              <a:rPr lang="en-US" altLang="zh-CN" dirty="0"/>
              <a:t>In Rel-12, RAN1 designed the table assuming CFI=3</a:t>
            </a:r>
          </a:p>
          <a:p>
            <a:pPr lvl="2"/>
            <a:r>
              <a:rPr lang="en-US" altLang="zh-CN" dirty="0"/>
              <a:t>Optimality of MCS selection changes as the number of available data tones changes</a:t>
            </a:r>
            <a:endParaRPr lang="en-GB" altLang="zh-CN" dirty="0"/>
          </a:p>
          <a:p>
            <a:pPr lvl="1"/>
            <a:r>
              <a:rPr lang="en-US" altLang="zh-CN" dirty="0"/>
              <a:t>Similar problem is observed in SF with large CSI-RS tones in FD-MIMO scenario</a:t>
            </a:r>
            <a:endParaRPr lang="zh-CN" altLang="zh-CN" dirty="0"/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Way Forward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484784"/>
            <a:ext cx="8229600" cy="4641379"/>
          </a:xfrm>
        </p:spPr>
        <p:txBody>
          <a:bodyPr>
            <a:normAutofit/>
          </a:bodyPr>
          <a:lstStyle/>
          <a:p>
            <a:pPr algn="just"/>
            <a:r>
              <a:rPr lang="en-US" altLang="en-US" dirty="0"/>
              <a:t>RAN4 acknowledges that there is performance degradation issue due to suboptimal 256QAM MCS table design </a:t>
            </a:r>
          </a:p>
          <a:p>
            <a:pPr algn="just"/>
            <a:r>
              <a:rPr lang="en-US" altLang="en-US" dirty="0"/>
              <a:t>RAN4 agrees to send LS to ask RAN1 to investigate the performance issue with 256QAM MCS table and provide appropriate solution</a:t>
            </a:r>
            <a:endParaRPr lang="en-GB" alt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63901</TotalTime>
  <Words>132</Words>
  <Application>Microsoft Office PowerPoint</Application>
  <PresentationFormat>On-screen Show (4:3)</PresentationFormat>
  <Paragraphs>13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Arial Unicode MS</vt:lpstr>
      <vt:lpstr>宋体</vt:lpstr>
      <vt:lpstr>Arial</vt:lpstr>
      <vt:lpstr>Calibri</vt:lpstr>
      <vt:lpstr>Office 主题</vt:lpstr>
      <vt:lpstr>3GPP TSG-RAN WG4 Meeting #84bis  Dubrovnik, Croatia, 9 – 13 October, 2017</vt:lpstr>
      <vt:lpstr>Background</vt:lpstr>
      <vt:lpstr>Way Forward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TSG-RAN WG4</dc:title>
  <dc:creator>Huawei</dc:creator>
  <cp:lastModifiedBy>Jaeho Ryu</cp:lastModifiedBy>
  <cp:revision>223</cp:revision>
  <dcterms:created xsi:type="dcterms:W3CDTF">2016-01-12T08:39:50Z</dcterms:created>
  <dcterms:modified xsi:type="dcterms:W3CDTF">2017-10-13T10:52:16Z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(3)QoV3mtzu1zSpEvwsDofYbAXDRJPDAXv8Ge4/4X4XJ2yqP8SO4qDkICeQOLBymNU4Fgrb7Wes
F0QOkUhIOqjGZjNz/cm3M+8SSk8pe5OtkQbsIglMLFANoIY9UVh44RF5GEToO1XKcDfJH+1K
hjIcuzEK1dcEPYdzfnetLkerLmZ/FaNNWFLqJmI+lQBhBzvOle2WJGqzglrP6KcVpT8v08WR
xNquhzc1RVTvzT9qkU</vt:lpwstr>
  </property>
  <property fmtid="{D5CDD505-2E9C-101B-9397-08002B2CF9AE}" pid="3" name="_2015_ms_pID_7253431">
    <vt:lpwstr>fU9bbyFMpj4bV6oN5dtbgKIOQKS05+uqZQ3zS8Om+tswEsw+4ppUYn
2aIrKCc/9kEVkpRTUyBxitdeGQ8GlNsapVHWVEvSOcUIrYYtAH6kTNhq5VkkpMt3bm+9bc87
jp8SvXp8+UqsYxptsebYF7ltoL/oYb3xiXBtQOSC0T3zR5EgjwRyNzJbXoDllo8BqTai8M7i
STBIWMcdF08zo+hoRQkIwLFysx1wgpy8/7Hd</vt:lpwstr>
  </property>
  <property fmtid="{D5CDD505-2E9C-101B-9397-08002B2CF9AE}" pid="4" name="_2015_ms_pID_7253432">
    <vt:lpwstr>BQQ+mV+/YHcJ+CT5F113kcb8aMzJzt3g3BR0
rFyVrr8z</vt:lpwstr>
  </property>
  <property fmtid="{D5CDD505-2E9C-101B-9397-08002B2CF9AE}" pid="5" name="_NewReviewCycle">
    <vt:lpwstr/>
  </property>
  <property fmtid="{D5CDD505-2E9C-101B-9397-08002B2CF9AE}" pid="6" name="_readonly">
    <vt:lpwstr/>
  </property>
  <property fmtid="{D5CDD505-2E9C-101B-9397-08002B2CF9AE}" pid="7" name="_change">
    <vt:lpwstr/>
  </property>
  <property fmtid="{D5CDD505-2E9C-101B-9397-08002B2CF9AE}" pid="8" name="_full-control">
    <vt:lpwstr/>
  </property>
  <property fmtid="{D5CDD505-2E9C-101B-9397-08002B2CF9AE}" pid="9" name="sflag">
    <vt:lpwstr>1487058515</vt:lpwstr>
  </property>
</Properties>
</file>