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3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51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706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23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27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270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794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283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426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472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80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881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7A9C3-F2EB-4F9D-A019-361EBDB38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A8FBF6-7B9D-4599-ACFC-2FBEFB4C83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456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V2X Resource Reselection Test</a:t>
            </a:r>
            <a:endParaRPr lang="en-US" strike="sngStrik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624060" y="240030"/>
            <a:ext cx="2251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R4-1711698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40080" y="311736"/>
            <a:ext cx="61150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  <a:tab pos="8460105" algn="r"/>
              </a:tabLst>
            </a:pP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3GPP TSG-RAN WG4 Meeting #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84bis</a:t>
            </a:r>
            <a:r>
              <a:rPr lang="en-GB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	</a:t>
            </a:r>
            <a:endParaRPr lang="en-US" sz="12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n-GB" b="1" dirty="0">
                <a:latin typeface="Times New Roman" panose="02020603050405020304" pitchFamily="18" charset="0"/>
                <a:ea typeface="SimSun" panose="02010600030101010101" pitchFamily="2" charset="-122"/>
              </a:rPr>
              <a:t>Dubrovnik, Croatia, 21 – 25 Aug,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3720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0" y="365125"/>
            <a:ext cx="10382250" cy="915035"/>
          </a:xfrm>
        </p:spPr>
        <p:txBody>
          <a:bodyPr/>
          <a:lstStyle/>
          <a:p>
            <a:pPr algn="ctr"/>
            <a:r>
              <a:rPr lang="en-US" dirty="0"/>
              <a:t>WF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4380" y="1394460"/>
            <a:ext cx="10812780" cy="5006340"/>
          </a:xfrm>
        </p:spPr>
        <p:txBody>
          <a:bodyPr>
            <a:normAutofit/>
          </a:bodyPr>
          <a:lstStyle/>
          <a:p>
            <a:pPr marL="800100" lvl="1" indent="-342900">
              <a:spcAft>
                <a:spcPts val="300"/>
              </a:spcAft>
            </a:pPr>
            <a:r>
              <a:rPr lang="en-US" sz="6600" dirty="0"/>
              <a:t>Concentrate on RSSI measurement test first.</a:t>
            </a:r>
          </a:p>
          <a:p>
            <a:pPr marL="800100" lvl="1" indent="-342900">
              <a:spcAft>
                <a:spcPts val="300"/>
              </a:spcAft>
            </a:pPr>
            <a:r>
              <a:rPr lang="en-US" sz="6600" dirty="0"/>
              <a:t>RSRP test can reuse methodology</a:t>
            </a:r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457200" lvl="1" indent="0">
              <a:spcAft>
                <a:spcPts val="300"/>
              </a:spcAft>
              <a:buNone/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  <a:p>
            <a:pPr marL="800100" lvl="1" indent="-342900">
              <a:spcAft>
                <a:spcPts val="3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630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B702D-8BDD-40BD-B034-8A1C3CC7F1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7227"/>
          </a:xfrm>
        </p:spPr>
        <p:txBody>
          <a:bodyPr/>
          <a:lstStyle/>
          <a:p>
            <a:pPr algn="ctr"/>
            <a:r>
              <a:rPr lang="en-US" dirty="0"/>
              <a:t>Test Setting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7CE7B2-FC9D-4130-8823-C0036E9D01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6441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T2 = 20 by setting packet delay budget.</a:t>
            </a:r>
          </a:p>
          <a:p>
            <a:r>
              <a:rPr lang="en-US" dirty="0"/>
              <a:t>Each subframe has 5 sub-channels</a:t>
            </a:r>
          </a:p>
          <a:p>
            <a:pPr lvl="1"/>
            <a:r>
              <a:rPr lang="en-US" dirty="0"/>
              <a:t>3 High RSSI sub-channels</a:t>
            </a:r>
          </a:p>
          <a:p>
            <a:pPr lvl="1"/>
            <a:r>
              <a:rPr lang="en-US" dirty="0"/>
              <a:t>1 mid RSSI sub-channel</a:t>
            </a:r>
          </a:p>
          <a:p>
            <a:pPr lvl="1"/>
            <a:r>
              <a:rPr lang="en-US" dirty="0"/>
              <a:t>1 low RSSI sub-channel</a:t>
            </a:r>
          </a:p>
          <a:p>
            <a:r>
              <a:rPr lang="en-US" dirty="0"/>
              <a:t>The test verify RSSI requirement by observing the rate of transmission at mid RSSI sub-channel</a:t>
            </a:r>
          </a:p>
          <a:p>
            <a:pPr lvl="1"/>
            <a:r>
              <a:rPr lang="en-US" dirty="0"/>
              <a:t>If no mistake is made, only low RSSI sub-channel transmission occurs.</a:t>
            </a:r>
          </a:p>
          <a:p>
            <a:pPr lvl="1"/>
            <a:r>
              <a:rPr lang="en-US" dirty="0"/>
              <a:t>If some mistake is made, mid RSSI sub-channel transmission occurs with some probability</a:t>
            </a:r>
          </a:p>
          <a:p>
            <a:pPr lvl="1"/>
            <a:r>
              <a:rPr lang="en-US" dirty="0"/>
              <a:t>The requirement is that the rate mid RSSI sub-channel transmission occurs is less than X%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126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AFFBE-FB2E-43AF-A20D-D56890DAD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1883"/>
          </a:xfrm>
        </p:spPr>
        <p:txBody>
          <a:bodyPr/>
          <a:lstStyle/>
          <a:p>
            <a:pPr algn="ctr"/>
            <a:r>
              <a:rPr lang="en-US" dirty="0"/>
              <a:t>Test Setting (cont.)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39FB57A-B581-4B28-9429-9F7F61816419}"/>
              </a:ext>
            </a:extLst>
          </p:cNvPr>
          <p:cNvGrpSpPr/>
          <p:nvPr/>
        </p:nvGrpSpPr>
        <p:grpSpPr>
          <a:xfrm>
            <a:off x="2159508" y="1560576"/>
            <a:ext cx="7872984" cy="2734580"/>
            <a:chOff x="1485900" y="3462742"/>
            <a:chExt cx="7886700" cy="2649022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D0C6435-EAB9-4706-A7AA-791213E9D7B9}"/>
                </a:ext>
              </a:extLst>
            </p:cNvPr>
            <p:cNvSpPr/>
            <p:nvPr/>
          </p:nvSpPr>
          <p:spPr>
            <a:xfrm>
              <a:off x="1485900" y="4160520"/>
              <a:ext cx="1577340" cy="99441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30362DC-1C9E-48F5-BC80-7E5C3ABF2963}"/>
                </a:ext>
              </a:extLst>
            </p:cNvPr>
            <p:cNvSpPr/>
            <p:nvPr/>
          </p:nvSpPr>
          <p:spPr>
            <a:xfrm>
              <a:off x="3063240" y="4160520"/>
              <a:ext cx="1577340" cy="99441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4D75873-60C7-4BA5-9A58-B1B50867CAB9}"/>
                </a:ext>
              </a:extLst>
            </p:cNvPr>
            <p:cNvSpPr/>
            <p:nvPr/>
          </p:nvSpPr>
          <p:spPr>
            <a:xfrm>
              <a:off x="4640580" y="4160520"/>
              <a:ext cx="1577340" cy="99441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F41F300-6283-45B4-80DF-2A50C57C44C9}"/>
                </a:ext>
              </a:extLst>
            </p:cNvPr>
            <p:cNvSpPr/>
            <p:nvPr/>
          </p:nvSpPr>
          <p:spPr>
            <a:xfrm>
              <a:off x="6217920" y="4160520"/>
              <a:ext cx="1577340" cy="994410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CDB9CB0-4D19-4832-A8B6-E421EFA4BBA4}"/>
                </a:ext>
              </a:extLst>
            </p:cNvPr>
            <p:cNvSpPr/>
            <p:nvPr/>
          </p:nvSpPr>
          <p:spPr>
            <a:xfrm>
              <a:off x="7795260" y="4160520"/>
              <a:ext cx="1577340" cy="99441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E6A054F4-B00D-42B6-A0DC-FAD2B816F5CB}"/>
                </a:ext>
              </a:extLst>
            </p:cNvPr>
            <p:cNvCxnSpPr/>
            <p:nvPr/>
          </p:nvCxnSpPr>
          <p:spPr>
            <a:xfrm>
              <a:off x="1485900" y="5532120"/>
              <a:ext cx="7863840" cy="0"/>
            </a:xfrm>
            <a:prstGeom prst="straightConnector1">
              <a:avLst/>
            </a:prstGeom>
            <a:ln w="3175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E8F933E-FDFC-430E-A8C2-65AF154E308E}"/>
                </a:ext>
              </a:extLst>
            </p:cNvPr>
            <p:cNvSpPr txBox="1"/>
            <p:nvPr/>
          </p:nvSpPr>
          <p:spPr>
            <a:xfrm>
              <a:off x="1645920" y="4437888"/>
              <a:ext cx="1207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High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ED953C7-1C62-4D0D-8B09-EDE80E3036EA}"/>
                </a:ext>
              </a:extLst>
            </p:cNvPr>
            <p:cNvSpPr txBox="1"/>
            <p:nvPr/>
          </p:nvSpPr>
          <p:spPr>
            <a:xfrm>
              <a:off x="4814316" y="4429268"/>
              <a:ext cx="1207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High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28CAD87-4AC8-4F97-B5A3-5E6CE4C6599B}"/>
                </a:ext>
              </a:extLst>
            </p:cNvPr>
            <p:cNvSpPr txBox="1"/>
            <p:nvPr/>
          </p:nvSpPr>
          <p:spPr>
            <a:xfrm>
              <a:off x="7980426" y="4473059"/>
              <a:ext cx="1207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High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03609AA-F853-4CAF-B94D-1E0F8B0E69C1}"/>
                </a:ext>
              </a:extLst>
            </p:cNvPr>
            <p:cNvSpPr txBox="1"/>
            <p:nvPr/>
          </p:nvSpPr>
          <p:spPr>
            <a:xfrm>
              <a:off x="3273552" y="4437888"/>
              <a:ext cx="1207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Low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BE163B8-6228-40B7-9508-1F01DD23F8D4}"/>
                </a:ext>
              </a:extLst>
            </p:cNvPr>
            <p:cNvSpPr txBox="1"/>
            <p:nvPr/>
          </p:nvSpPr>
          <p:spPr>
            <a:xfrm>
              <a:off x="6403086" y="4437888"/>
              <a:ext cx="1207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Mid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8131BBA-D6F7-4B7D-AB90-F2BB8C124FC1}"/>
                </a:ext>
              </a:extLst>
            </p:cNvPr>
            <p:cNvSpPr txBox="1"/>
            <p:nvPr/>
          </p:nvSpPr>
          <p:spPr>
            <a:xfrm>
              <a:off x="3248406" y="3467838"/>
              <a:ext cx="12070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RSSI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C2BC697-A02C-4544-8AEB-B54683628684}"/>
                </a:ext>
              </a:extLst>
            </p:cNvPr>
            <p:cNvSpPr txBox="1"/>
            <p:nvPr/>
          </p:nvSpPr>
          <p:spPr>
            <a:xfrm>
              <a:off x="1591056" y="3467838"/>
              <a:ext cx="1367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RSSI + 15dBc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6DE9FC6-9CD8-478A-AE51-19460088B739}"/>
                </a:ext>
              </a:extLst>
            </p:cNvPr>
            <p:cNvSpPr txBox="1"/>
            <p:nvPr/>
          </p:nvSpPr>
          <p:spPr>
            <a:xfrm>
              <a:off x="4745736" y="3462742"/>
              <a:ext cx="1367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RSSI + 15dBc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3817344-9E13-4F61-AA90-A5A7D6DDB953}"/>
                </a:ext>
              </a:extLst>
            </p:cNvPr>
            <p:cNvSpPr txBox="1"/>
            <p:nvPr/>
          </p:nvSpPr>
          <p:spPr>
            <a:xfrm>
              <a:off x="7900416" y="3462742"/>
              <a:ext cx="13670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RSSI + 15dBc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A5EA68F-497A-4CC5-9035-1C4E2FA8BBDD}"/>
                </a:ext>
              </a:extLst>
            </p:cNvPr>
            <p:cNvSpPr txBox="1"/>
            <p:nvPr/>
          </p:nvSpPr>
          <p:spPr>
            <a:xfrm>
              <a:off x="6323076" y="3462742"/>
              <a:ext cx="13670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RSSI + 5 + </a:t>
              </a:r>
              <a:r>
                <a:rPr lang="en-US" dirty="0" err="1"/>
                <a:t>YdBc</a:t>
              </a:r>
              <a:endParaRPr lang="en-US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20347A6-1E6F-4643-A280-8F925D0F70AA}"/>
                </a:ext>
              </a:extLst>
            </p:cNvPr>
            <p:cNvSpPr txBox="1"/>
            <p:nvPr/>
          </p:nvSpPr>
          <p:spPr>
            <a:xfrm>
              <a:off x="2718816" y="5742432"/>
              <a:ext cx="49712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Channel BW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AAD9523B-1768-49C5-93B3-02866C3B5C71}"/>
              </a:ext>
            </a:extLst>
          </p:cNvPr>
          <p:cNvSpPr txBox="1"/>
          <p:nvPr/>
        </p:nvSpPr>
        <p:spPr>
          <a:xfrm>
            <a:off x="1475232" y="4474464"/>
            <a:ext cx="93390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Different RSSI levels are set by OCNG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Y is defined by AGC-ADC simulation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X = 20 %</a:t>
            </a:r>
          </a:p>
        </p:txBody>
      </p:sp>
    </p:spTree>
    <p:extLst>
      <p:ext uri="{BB962C8B-B14F-4D97-AF65-F5344CB8AC3E}">
        <p14:creationId xmlns:p14="http://schemas.microsoft.com/office/powerpoint/2010/main" val="1725781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E56AA-A412-4893-A4CD-2EA1F78A1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Simulation Assumption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B647DE-A00F-4E7D-85DE-606A96A07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ADC bit resolution: 9 bits</a:t>
            </a:r>
          </a:p>
          <a:p>
            <a:r>
              <a:rPr lang="en-US" dirty="0"/>
              <a:t>ADC </a:t>
            </a:r>
            <a:r>
              <a:rPr lang="en-US" dirty="0" err="1"/>
              <a:t>backoff</a:t>
            </a:r>
            <a:r>
              <a:rPr lang="en-US" dirty="0"/>
              <a:t>: 20dBc.</a:t>
            </a:r>
          </a:p>
          <a:p>
            <a:r>
              <a:rPr lang="en-US" dirty="0"/>
              <a:t>All signal in each sub-channel are OCNG.</a:t>
            </a:r>
          </a:p>
          <a:p>
            <a:r>
              <a:rPr lang="en-US" dirty="0"/>
              <a:t>For each X: evaluate the error probability that measured RSSI at low sub-channel &gt; measured RSSI at mid-subchannel.</a:t>
            </a:r>
          </a:p>
          <a:p>
            <a:r>
              <a:rPr lang="en-US" dirty="0"/>
              <a:t>Target X for error probability is 10%.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496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</TotalTime>
  <Words>208</Words>
  <Application>Microsoft Office PowerPoint</Application>
  <PresentationFormat>Widescreen</PresentationFormat>
  <Paragraphs>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MS Mincho</vt:lpstr>
      <vt:lpstr>SimSun</vt:lpstr>
      <vt:lpstr>Arial</vt:lpstr>
      <vt:lpstr>Calibri</vt:lpstr>
      <vt:lpstr>Calibri Light</vt:lpstr>
      <vt:lpstr>Times New Roman</vt:lpstr>
      <vt:lpstr>Office Theme</vt:lpstr>
      <vt:lpstr>WF on V2X Resource Reselection Test</vt:lpstr>
      <vt:lpstr>WF</vt:lpstr>
      <vt:lpstr>Test Setting</vt:lpstr>
      <vt:lpstr>Test Setting (cont.)</vt:lpstr>
      <vt:lpstr>Simulation Assumption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V2X Resource Selection/Reselection Test and CBR Measurement Test</dc:title>
  <dc:creator>Viet Nguyen</dc:creator>
  <cp:lastModifiedBy>Viet Nguyen</cp:lastModifiedBy>
  <cp:revision>44</cp:revision>
  <dcterms:created xsi:type="dcterms:W3CDTF">2017-08-23T10:35:28Z</dcterms:created>
  <dcterms:modified xsi:type="dcterms:W3CDTF">2017-10-13T10:42:58Z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