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NR Measurement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1711694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</a:t>
            </a:r>
            <a:r>
              <a:rPr lang="en-GB" b="1" dirty="0"/>
              <a:t>, </a:t>
            </a:r>
            <a:r>
              <a:rPr lang="en-GB" b="1" dirty="0" smtClean="0"/>
              <a:t>Croatia, 9</a:t>
            </a:r>
            <a:r>
              <a:rPr lang="en-GB" b="1" baseline="30000" dirty="0" smtClean="0"/>
              <a:t>th</a:t>
            </a:r>
            <a:r>
              <a:rPr lang="en-GB" b="1" dirty="0" smtClean="0"/>
              <a:t> – 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2017</a:t>
            </a:r>
          </a:p>
          <a:p>
            <a:pPr hangingPunct="0"/>
            <a:r>
              <a:rPr lang="en-GB" b="1" dirty="0" smtClean="0"/>
              <a:t>Agenda Item: 9.7.12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207" y="365125"/>
            <a:ext cx="11273050" cy="1325563"/>
          </a:xfrm>
        </p:spPr>
        <p:txBody>
          <a:bodyPr/>
          <a:lstStyle/>
          <a:p>
            <a:r>
              <a:rPr lang="en-GB" dirty="0" smtClean="0"/>
              <a:t>SS-Block </a:t>
            </a:r>
            <a:r>
              <a:rPr lang="en-GB" dirty="0"/>
              <a:t>B</a:t>
            </a:r>
            <a:r>
              <a:rPr lang="en-GB" dirty="0" smtClean="0"/>
              <a:t>ased RSRP:</a:t>
            </a:r>
            <a:br>
              <a:rPr lang="en-GB" dirty="0" smtClean="0"/>
            </a:br>
            <a:r>
              <a:rPr lang="en-GB" dirty="0" smtClean="0"/>
              <a:t>Observations from Link-Level 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3 samples based on SSS are sufficient to achieve at least the same RSRP measurement accuracy as in LTE</a:t>
            </a:r>
          </a:p>
          <a:p>
            <a:r>
              <a:rPr lang="sv-SE" dirty="0" smtClean="0"/>
              <a:t>Using PBCH DMRS in the same SS block may further improve the RSRP measurement accuracy</a:t>
            </a:r>
          </a:p>
          <a:p>
            <a:r>
              <a:rPr lang="sv-SE" dirty="0" smtClean="0"/>
              <a:t>Simulation results are summarized in </a:t>
            </a:r>
            <a:r>
              <a:rPr lang="en-US" dirty="0" smtClean="0"/>
              <a:t>R4-1711722 (“Simulation </a:t>
            </a:r>
            <a:r>
              <a:rPr lang="en-US" dirty="0"/>
              <a:t>results summary for SS block based </a:t>
            </a:r>
            <a:r>
              <a:rPr lang="en-US" dirty="0" smtClean="0"/>
              <a:t>RSRP”)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SS Block Based RSRP Measurement </a:t>
            </a:r>
            <a:r>
              <a:rPr lang="en-GB" dirty="0"/>
              <a:t>R</a:t>
            </a:r>
            <a:r>
              <a:rPr lang="en-GB" dirty="0" smtClean="0"/>
              <a:t>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SS-block based RSRP measurement and accuracy requirements are to be derived based on SSS only</a:t>
            </a:r>
          </a:p>
          <a:p>
            <a:pPr lvl="1"/>
            <a:r>
              <a:rPr lang="sv-SE" dirty="0" smtClean="0"/>
              <a:t>PBCH DMRS may be used by UE optionally to further improve the accuracy, but no RSRP requirements based on DMRS PBCH will be specified in Rel-15</a:t>
            </a:r>
          </a:p>
          <a:p>
            <a:r>
              <a:rPr lang="sv-SE" dirty="0" smtClean="0"/>
              <a:t>RSRP measurement period is determined based on 4 samples</a:t>
            </a:r>
          </a:p>
          <a:p>
            <a:pPr lvl="1"/>
            <a:r>
              <a:rPr lang="sv-SE" dirty="0" smtClean="0"/>
              <a:t>3 samples are sufficient to achieve the LTE-like accuracy,  based on simulation results</a:t>
            </a:r>
          </a:p>
          <a:p>
            <a:pPr lvl="1"/>
            <a:r>
              <a:rPr lang="sv-SE" dirty="0" smtClean="0"/>
              <a:t>1 sample may be assumed due to uncertainty in timing for UE sampling</a:t>
            </a:r>
          </a:p>
          <a:p>
            <a:pPr lvl="1"/>
            <a:r>
              <a:rPr lang="sv-SE" dirty="0" smtClean="0"/>
              <a:t>Measurement period = 4 * SMTC periodicity, when no DRX</a:t>
            </a:r>
            <a:r>
              <a:rPr lang="sv-SE" dirty="0"/>
              <a:t> </a:t>
            </a:r>
            <a:r>
              <a:rPr lang="sv-SE" dirty="0" smtClean="0"/>
              <a:t>and no measurement gaps are used by the UE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3721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Principles for Defining Frequency Layers for Monitoring with NR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3" y="1863750"/>
            <a:ext cx="11723427" cy="4700826"/>
          </a:xfrm>
        </p:spPr>
        <p:txBody>
          <a:bodyPr>
            <a:normAutofit fontScale="70000" lnSpcReduction="20000"/>
          </a:bodyPr>
          <a:lstStyle/>
          <a:p>
            <a:r>
              <a:rPr lang="sv-SE" dirty="0" smtClean="0"/>
              <a:t>In </a:t>
            </a:r>
            <a:r>
              <a:rPr lang="sv-SE" b="1" dirty="0" smtClean="0"/>
              <a:t>36.133</a:t>
            </a:r>
            <a:r>
              <a:rPr lang="sv-SE" dirty="0" smtClean="0"/>
              <a:t>, specify to cover LTE with inter-RAT NR:</a:t>
            </a:r>
          </a:p>
          <a:p>
            <a:pPr lvl="1"/>
            <a:r>
              <a:rPr lang="sv-SE" dirty="0" smtClean="0"/>
              <a:t>inter-RAT NR carriers for non-NSA</a:t>
            </a:r>
          </a:p>
          <a:p>
            <a:pPr lvl="1"/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36.133</a:t>
            </a:r>
            <a:r>
              <a:rPr lang="sv-SE" dirty="0"/>
              <a:t>, </a:t>
            </a:r>
            <a:r>
              <a:rPr lang="sv-SE" dirty="0" smtClean="0"/>
              <a:t>specify to cover </a:t>
            </a:r>
            <a:r>
              <a:rPr lang="sv-SE" dirty="0"/>
              <a:t>NSA</a:t>
            </a:r>
            <a:r>
              <a:rPr lang="sv-SE" dirty="0" smtClean="0"/>
              <a:t>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inter-RAT </a:t>
            </a:r>
            <a:r>
              <a:rPr lang="sv-SE" baseline="-25000" dirty="0"/>
              <a:t>NR, NSA</a:t>
            </a:r>
            <a:r>
              <a:rPr lang="sv-SE" dirty="0" smtClean="0"/>
              <a:t> Inter-RAT NR carriers for NSA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r>
              <a:rPr lang="sv-SE" dirty="0" smtClean="0"/>
              <a:t> inter-frequency LTE carriers (FDD and TDD)</a:t>
            </a:r>
          </a:p>
          <a:p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38.133</a:t>
            </a:r>
            <a:r>
              <a:rPr lang="sv-SE" dirty="0"/>
              <a:t>, specify to cover NSA: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inter-freq NR, NSA</a:t>
            </a:r>
            <a:r>
              <a:rPr lang="sv-SE" dirty="0" smtClean="0"/>
              <a:t> </a:t>
            </a:r>
            <a:r>
              <a:rPr lang="sv-SE" dirty="0"/>
              <a:t>inter-frequency NR carriers</a:t>
            </a:r>
          </a:p>
          <a:p>
            <a:endParaRPr lang="sv-SE" dirty="0" smtClean="0"/>
          </a:p>
          <a:p>
            <a:r>
              <a:rPr lang="sv-SE" dirty="0" smtClean="0"/>
              <a:t>The total number N</a:t>
            </a:r>
            <a:r>
              <a:rPr lang="sv-SE" baseline="-25000" dirty="0" smtClean="0"/>
              <a:t>freq, NSA</a:t>
            </a:r>
            <a:r>
              <a:rPr lang="sv-SE" dirty="0" smtClean="0"/>
              <a:t> for NSA is </a:t>
            </a:r>
            <a:r>
              <a:rPr lang="sv-SE" dirty="0"/>
              <a:t>N</a:t>
            </a:r>
            <a:r>
              <a:rPr lang="sv-SE" baseline="-25000" dirty="0"/>
              <a:t>freq, inter-RAT NR, NSA</a:t>
            </a:r>
            <a:r>
              <a:rPr lang="sv-SE" dirty="0"/>
              <a:t> + 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r>
              <a:rPr lang="sv-SE" dirty="0" smtClean="0"/>
              <a:t> + </a:t>
            </a:r>
            <a:r>
              <a:rPr lang="sv-SE" dirty="0"/>
              <a:t>N</a:t>
            </a:r>
            <a:r>
              <a:rPr lang="sv-SE" baseline="-25000" dirty="0"/>
              <a:t>freq, inter-freq NR, NSA</a:t>
            </a:r>
            <a:endParaRPr lang="sv-SE" dirty="0" smtClean="0"/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is defined in one place (38.133)</a:t>
            </a:r>
          </a:p>
          <a:p>
            <a:pPr lvl="2"/>
            <a:r>
              <a:rPr lang="sv-SE" sz="2500" dirty="0" smtClean="0"/>
              <a:t>In 36.133, mention N</a:t>
            </a:r>
            <a:r>
              <a:rPr lang="sv-SE" sz="2500" baseline="-25000" dirty="0" smtClean="0"/>
              <a:t>freq,</a:t>
            </a:r>
            <a:r>
              <a:rPr lang="sv-SE" sz="2500" dirty="0" smtClean="0"/>
              <a:t> </a:t>
            </a:r>
            <a:r>
              <a:rPr lang="sv-SE" sz="2500" baseline="-25000" dirty="0" smtClean="0"/>
              <a:t>NSA</a:t>
            </a:r>
            <a:r>
              <a:rPr lang="sv-SE" sz="2500" dirty="0" smtClean="0"/>
              <a:t> but refer to 38.133</a:t>
            </a:r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</a:t>
            </a:r>
            <a:r>
              <a:rPr lang="sv-SE" sz="2900" dirty="0"/>
              <a:t>is to be used for measurement period scaling</a:t>
            </a:r>
            <a:endParaRPr lang="sv-SE" sz="2900" dirty="0" smtClean="0"/>
          </a:p>
          <a:p>
            <a:pPr lvl="2"/>
            <a:r>
              <a:rPr lang="sv-SE" sz="2500" dirty="0" smtClean="0"/>
              <a:t>In 36.133: for inter-frequency LTE measurements and inter-RAT NR measurements for UE configured with NSA</a:t>
            </a:r>
          </a:p>
          <a:p>
            <a:pPr lvl="2"/>
            <a:r>
              <a:rPr lang="sv-SE" sz="2500" dirty="0" smtClean="0"/>
              <a:t>In 38.133</a:t>
            </a:r>
            <a:r>
              <a:rPr lang="sv-SE" sz="2500" dirty="0"/>
              <a:t>, </a:t>
            </a:r>
            <a:r>
              <a:rPr lang="sv-SE" sz="2500" dirty="0" smtClean="0"/>
              <a:t>for inter-frequency NR measurements </a:t>
            </a:r>
            <a:r>
              <a:rPr lang="sv-SE" sz="2500" dirty="0"/>
              <a:t>for UE configured with NSA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4596</TotalTime>
  <Words>329</Words>
  <Application>Microsoft Office PowerPoint</Application>
  <PresentationFormat>Custom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 NR Measurement Requirements</vt:lpstr>
      <vt:lpstr>SS-Block Based RSRP: Observations from Link-Level Results</vt:lpstr>
      <vt:lpstr>SS Block Based RSRP Measurement Requirements</vt:lpstr>
      <vt:lpstr>Principles for Defining Frequency Layers for Monitoring with NR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268</cp:revision>
  <dcterms:created xsi:type="dcterms:W3CDTF">2016-04-13T15:12:29Z</dcterms:created>
  <dcterms:modified xsi:type="dcterms:W3CDTF">2017-10-13T07:53:17Z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