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-456" y="-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2379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7467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3850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071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4319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989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378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45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3261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93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3056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E850-7B15-42BF-AA3C-D01B69C46ECA}" type="datetimeFigureOut">
              <a:rPr lang="zh-CN" altLang="en-US" smtClean="0"/>
              <a:pPr/>
              <a:t>2017/10/13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B700F-2151-49DD-BB2A-0BE459880E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6777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D:\Docs\R4-1711690.zip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2579" y="1554163"/>
            <a:ext cx="10303099" cy="2387600"/>
          </a:xfrm>
        </p:spPr>
        <p:txBody>
          <a:bodyPr>
            <a:normAutofit/>
          </a:bodyPr>
          <a:lstStyle/>
          <a:p>
            <a:r>
              <a:rPr lang="en-GB" altLang="zh-CN" sz="4400" b="1" dirty="0" smtClean="0"/>
              <a:t>Way forward on NR </a:t>
            </a:r>
            <a:r>
              <a:rPr lang="en-GB" altLang="zh-CN" sz="4400" b="1" dirty="0" err="1" smtClean="0"/>
              <a:t>PSCell</a:t>
            </a:r>
            <a:r>
              <a:rPr lang="en-GB" altLang="zh-CN" sz="4400" dirty="0" smtClean="0"/>
              <a:t> </a:t>
            </a:r>
            <a:r>
              <a:rPr lang="en-GB" altLang="zh-CN" sz="4400" b="1" dirty="0" smtClean="0"/>
              <a:t>Addition/Release and NR </a:t>
            </a:r>
            <a:r>
              <a:rPr lang="en-GB" altLang="zh-CN" sz="4400" b="1" dirty="0" err="1" smtClean="0"/>
              <a:t>SCell</a:t>
            </a:r>
            <a:r>
              <a:rPr lang="en-GB" altLang="zh-CN" sz="4400" b="1" dirty="0" smtClean="0"/>
              <a:t> activation/</a:t>
            </a:r>
            <a:r>
              <a:rPr lang="en-GB" altLang="zh-CN" sz="4400" b="1" dirty="0" err="1" smtClean="0"/>
              <a:t>deacivation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567238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0013"/>
            <a:ext cx="12192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3510">
              <a:spcAft>
                <a:spcPts val="60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WG4 </a:t>
            </a: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Meeting #84bis </a:t>
            </a: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		</a:t>
            </a:r>
            <a:r>
              <a:rPr lang="en-GB" altLang="zh-CN" sz="2400" u="sng" dirty="0" smtClean="0">
                <a:hlinkClick r:id="rId2" action="ppaction://hlinkfile"/>
              </a:rPr>
              <a:t>R4-1711690</a:t>
            </a:r>
            <a:endParaRPr lang="zh-CN" altLang="zh-CN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Dubrovnik, Croatia, 9 – 13 October 201 7</a:t>
            </a: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Agenda:9.7.10</a:t>
            </a:r>
            <a:endParaRPr lang="zh-CN" altLang="zh-CN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06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730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NR </a:t>
            </a:r>
            <a:r>
              <a:rPr lang="en-US" altLang="zh-CN" sz="3200" dirty="0" err="1" smtClean="0"/>
              <a:t>SCell</a:t>
            </a:r>
            <a:r>
              <a:rPr lang="en-US" altLang="zh-CN" sz="3200" dirty="0" smtClean="0"/>
              <a:t> activation/deactivation delay requirement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3900" y="1066800"/>
            <a:ext cx="10909300" cy="5110163"/>
          </a:xfrm>
        </p:spPr>
        <p:txBody>
          <a:bodyPr>
            <a:normAutofit fontScale="92500" lnSpcReduction="20000"/>
          </a:bodyPr>
          <a:lstStyle/>
          <a:p>
            <a:r>
              <a:rPr lang="en-GB" altLang="zh-CN" sz="2400" dirty="0" smtClean="0"/>
              <a:t>FFS NR </a:t>
            </a:r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Activation Delay Requirement for Deactivated NR </a:t>
            </a:r>
            <a:r>
              <a:rPr lang="en-GB" altLang="zh-CN" sz="2400" dirty="0" err="1" smtClean="0"/>
              <a:t>SCell</a:t>
            </a:r>
            <a:endParaRPr lang="en-GB" altLang="zh-CN" sz="2400" dirty="0" smtClean="0"/>
          </a:p>
          <a:p>
            <a:pPr lvl="1"/>
            <a:r>
              <a:rPr lang="en-GB" altLang="zh-CN" sz="2000" dirty="0" smtClean="0"/>
              <a:t>Unit: NR slot</a:t>
            </a:r>
          </a:p>
          <a:p>
            <a:pPr lvl="1"/>
            <a:r>
              <a:rPr lang="en-GB" altLang="zh-CN" sz="2000" dirty="0" smtClean="0"/>
              <a:t>Delay= Decoding MAC CE time + HARQ feedback + fine synchronization+ CSI reporting time</a:t>
            </a:r>
            <a:endParaRPr lang="en-GB" altLang="zh-CN" sz="2400" dirty="0" smtClean="0"/>
          </a:p>
          <a:p>
            <a:r>
              <a:rPr lang="en-GB" altLang="zh-CN" sz="2400" dirty="0" smtClean="0"/>
              <a:t>FFS NR </a:t>
            </a:r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Deactivation Delay Requirement for Activated NR </a:t>
            </a:r>
            <a:r>
              <a:rPr lang="en-GB" altLang="zh-CN" sz="2400" dirty="0" err="1" smtClean="0"/>
              <a:t>Scell</a:t>
            </a:r>
            <a:endParaRPr lang="en-GB" altLang="zh-CN" sz="2400" dirty="0" smtClean="0"/>
          </a:p>
          <a:p>
            <a:pPr lvl="1"/>
            <a:r>
              <a:rPr lang="en-GB" altLang="zh-CN" sz="2000" dirty="0" smtClean="0"/>
              <a:t>Unit: NR slot</a:t>
            </a:r>
          </a:p>
          <a:p>
            <a:pPr lvl="1"/>
            <a:r>
              <a:rPr lang="en-GB" altLang="zh-CN" sz="2000" dirty="0" smtClean="0"/>
              <a:t>Delay= Decoding MAC CE time + HARQ feedback</a:t>
            </a:r>
            <a:endParaRPr lang="en-GB" altLang="zh-CN" sz="2400" dirty="0" smtClean="0"/>
          </a:p>
          <a:p>
            <a:r>
              <a:rPr lang="en-GB" altLang="zh-CN" sz="2400" dirty="0" smtClean="0"/>
              <a:t>FFS NR </a:t>
            </a:r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Activation Delay Requirement for Deactivated NR </a:t>
            </a:r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with </a:t>
            </a:r>
            <a:r>
              <a:rPr lang="en-GB" altLang="zh-CN" sz="2400" dirty="0" err="1" smtClean="0"/>
              <a:t>Muliple</a:t>
            </a:r>
            <a:r>
              <a:rPr lang="en-GB" altLang="zh-CN" sz="2400" dirty="0" smtClean="0"/>
              <a:t> </a:t>
            </a:r>
            <a:r>
              <a:rPr lang="en-GB" altLang="zh-CN" sz="2400" dirty="0" err="1" smtClean="0"/>
              <a:t>Downlnk</a:t>
            </a:r>
            <a:r>
              <a:rPr lang="en-GB" altLang="zh-CN" sz="2400" dirty="0" smtClean="0"/>
              <a:t> </a:t>
            </a:r>
            <a:r>
              <a:rPr lang="en-GB" altLang="zh-CN" sz="2400" dirty="0" err="1" smtClean="0"/>
              <a:t>SCells</a:t>
            </a:r>
            <a:endParaRPr lang="en-GB" altLang="zh-CN" sz="2400" dirty="0" smtClean="0"/>
          </a:p>
          <a:p>
            <a:pPr lvl="1"/>
            <a:r>
              <a:rPr lang="en-GB" altLang="zh-CN" sz="2000" dirty="0" smtClean="0"/>
              <a:t>Unit: NR slot</a:t>
            </a:r>
          </a:p>
          <a:p>
            <a:pPr lvl="1"/>
            <a:r>
              <a:rPr lang="en-GB" altLang="zh-CN" sz="2000" dirty="0" smtClean="0"/>
              <a:t>Delay=</a:t>
            </a:r>
          </a:p>
          <a:p>
            <a:pPr lvl="1">
              <a:buNone/>
            </a:pPr>
            <a:endParaRPr lang="en-GB" altLang="zh-CN" sz="2000" dirty="0" smtClean="0"/>
          </a:p>
          <a:p>
            <a:pPr lvl="1"/>
            <a:r>
              <a:rPr lang="en-GB" altLang="zh-CN" sz="2000" dirty="0" err="1" smtClean="0"/>
              <a:t>K</a:t>
            </a:r>
            <a:r>
              <a:rPr lang="en-GB" altLang="zh-CN" sz="2000" baseline="-25000" dirty="0" err="1" smtClean="0"/>
              <a:t>i</a:t>
            </a:r>
            <a:r>
              <a:rPr lang="en-GB" altLang="zh-CN" sz="2000" dirty="0" smtClean="0"/>
              <a:t> is the number of times the other </a:t>
            </a:r>
            <a:r>
              <a:rPr lang="en-GB" altLang="zh-CN" sz="2000" dirty="0" err="1" smtClean="0"/>
              <a:t>i</a:t>
            </a:r>
            <a:r>
              <a:rPr lang="en-GB" altLang="zh-CN" sz="2000" baseline="30000" dirty="0" err="1" smtClean="0"/>
              <a:t>th</a:t>
            </a:r>
            <a:r>
              <a:rPr lang="en-GB" altLang="zh-CN" sz="2000" dirty="0" smtClean="0"/>
              <a:t>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is activated, deactivated, configured or </a:t>
            </a:r>
            <a:r>
              <a:rPr lang="en-GB" altLang="zh-CN" sz="2000" dirty="0" err="1" smtClean="0"/>
              <a:t>deconfigured</a:t>
            </a:r>
            <a:r>
              <a:rPr lang="en-GB" altLang="zh-CN" sz="2000" dirty="0" smtClean="0"/>
              <a:t> while the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is being activated.</a:t>
            </a:r>
          </a:p>
          <a:p>
            <a:pPr lvl="1"/>
            <a:r>
              <a:rPr lang="en-GB" altLang="zh-CN" sz="2000" dirty="0" smtClean="0"/>
              <a:t>FFS LTE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activated, deactivated, configured or </a:t>
            </a:r>
            <a:r>
              <a:rPr lang="en-GB" altLang="zh-CN" sz="2000" dirty="0" err="1" smtClean="0"/>
              <a:t>deconfigured</a:t>
            </a:r>
            <a:r>
              <a:rPr lang="en-GB" altLang="zh-CN" sz="2000" dirty="0" smtClean="0"/>
              <a:t> will affect NR </a:t>
            </a:r>
            <a:r>
              <a:rPr lang="en-GB" altLang="zh-CN" sz="2000" dirty="0" err="1" smtClean="0"/>
              <a:t>SCell</a:t>
            </a:r>
            <a:endParaRPr lang="en-GB" altLang="zh-CN" sz="2000" dirty="0" smtClean="0"/>
          </a:p>
          <a:p>
            <a:pPr lvl="1"/>
            <a:r>
              <a:rPr lang="en-GB" altLang="zh-CN" sz="2000" dirty="0" smtClean="0"/>
              <a:t>Maximum number of NR </a:t>
            </a:r>
            <a:r>
              <a:rPr lang="en-GB" altLang="zh-CN" sz="2000" dirty="0" err="1" smtClean="0"/>
              <a:t>SCells</a:t>
            </a:r>
            <a:r>
              <a:rPr lang="en-GB" altLang="zh-CN" sz="2000" dirty="0" smtClean="0"/>
              <a:t> supported by the UE: FFS</a:t>
            </a:r>
          </a:p>
          <a:p>
            <a:r>
              <a:rPr lang="en-GB" altLang="zh-CN" sz="2400" dirty="0" smtClean="0"/>
              <a:t>NR </a:t>
            </a:r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Deactivation Delay Requirement for Activated NR </a:t>
            </a:r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with Multiple Downlink </a:t>
            </a:r>
            <a:r>
              <a:rPr lang="en-GB" altLang="zh-CN" sz="2400" dirty="0" err="1" smtClean="0"/>
              <a:t>Scells</a:t>
            </a:r>
            <a:endParaRPr lang="en-GB" altLang="zh-CN" sz="2400" dirty="0" smtClean="0"/>
          </a:p>
          <a:p>
            <a:pPr lvl="1"/>
            <a:r>
              <a:rPr lang="en-GB" altLang="zh-CN" sz="2000" dirty="0" smtClean="0"/>
              <a:t>FFS Same as NR </a:t>
            </a:r>
            <a:r>
              <a:rPr lang="en-GB" altLang="zh-CN" sz="2000" dirty="0" err="1" smtClean="0"/>
              <a:t>SCell</a:t>
            </a:r>
            <a:r>
              <a:rPr lang="en-GB" altLang="zh-CN" sz="2000" dirty="0" smtClean="0"/>
              <a:t> Deactivation Delay Requirement for Activated NR </a:t>
            </a:r>
            <a:r>
              <a:rPr lang="en-GB" altLang="zh-CN" sz="2000" dirty="0" err="1" smtClean="0"/>
              <a:t>Scell</a:t>
            </a:r>
            <a:endParaRPr lang="en-GB" altLang="zh-CN" sz="2000" dirty="0" smtClean="0"/>
          </a:p>
          <a:p>
            <a:pPr lvl="1"/>
            <a:endParaRPr lang="en-GB" altLang="zh-CN" sz="2000" dirty="0" smtClean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2754313" y="3479800"/>
          <a:ext cx="3757612" cy="608013"/>
        </p:xfrm>
        <a:graphic>
          <a:graphicData uri="http://schemas.openxmlformats.org/presentationml/2006/ole">
            <p:oleObj spid="_x0000_s4097" name="公式" r:id="rId3" imgW="2539800" imgH="43164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CR structure: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CR structure:</a:t>
            </a:r>
          </a:p>
          <a:p>
            <a:r>
              <a:rPr lang="en-US" altLang="zh-CN" dirty="0" smtClean="0"/>
              <a:t>NR </a:t>
            </a:r>
            <a:r>
              <a:rPr lang="en-US" altLang="zh-CN" dirty="0" err="1" smtClean="0"/>
              <a:t>SCell</a:t>
            </a:r>
            <a:r>
              <a:rPr lang="en-US" altLang="zh-CN" dirty="0" smtClean="0"/>
              <a:t> activation/deactivation delay requirement shall be captured in TS38.133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</TotalTime>
  <Words>190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公式</vt:lpstr>
      <vt:lpstr>Way forward on NR PSCell Addition/Release and NR SCell activation/deacivation</vt:lpstr>
      <vt:lpstr>NR SCell activation/deactivation delay requirement</vt:lpstr>
      <vt:lpstr>CR structure: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Raster and DC subcarrier</dc:title>
  <dc:creator>Wuqian (Sissi)</dc:creator>
  <cp:lastModifiedBy>Huawei</cp:lastModifiedBy>
  <cp:revision>141</cp:revision>
  <dcterms:created xsi:type="dcterms:W3CDTF">2017-09-18T01:14:16Z</dcterms:created>
  <dcterms:modified xsi:type="dcterms:W3CDTF">2017-10-13T10:51:32Z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(3)OQFxWGXW1K9QsIZhSEwz/E0zJItZ2pVEqnpeAquWGY9qoVpxzuhmM3SCf71NXSSIZqoObHEF
Q3X/Hb2Rc8mfWl1S0d1vX+Pdu3pOsx3yHE8trPKh3FcCDL5LFObxDqbMsX1P6fNmGnoDqgyh
OlaWp2lbQfnr0/pNROZhjTgEn96fCN0nfOaapLQTDxMJc00TWTPSvTd5ivFUNddqoUH93CAg
9JBCu3hdod+jQEEj4D</vt:lpwstr>
  </property>
  <property fmtid="{D5CDD505-2E9C-101B-9397-08002B2CF9AE}" pid="3" name="_2015_ms_pID_7253431">
    <vt:lpwstr>25NeHjURpOcrtPw7BrwW2ATAiPi4W2rlr8fsg2O1UDqgUaEgpk/ZY6
VaG//WINHeEhX/xHlqg7UZQ3PKVHHrTSFUTrT5EBK7T7C4qaFF19K8CnnNGeH2+gQXAEzk6u
ORAZZ7hXVVj5mhjkBuAJf9tdutN/ys9w6aDFjZcMbw3pvTeacuDfICd2mVcWqXCzdJjOirP8
f5g8jxXMQT+HQQoBoPwpZh84RFsn89TT+U4s</vt:lpwstr>
  </property>
  <property fmtid="{D5CDD505-2E9C-101B-9397-08002B2CF9AE}" pid="4" name="_2015_ms_pID_7253432">
    <vt:lpwstr>LA==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1507620917</vt:lpwstr>
  </property>
</Properties>
</file>