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8" r:id="rId3"/>
    <p:sldId id="28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4Rx Requirements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RAN#84 Bis	</a:t>
            </a:r>
            <a:endParaRPr lang="ja-JP" altLang="ja-JP" dirty="0"/>
          </a:p>
          <a:p>
            <a:r>
              <a:rPr lang="en-GB" altLang="ja-JP" b="1" dirty="0"/>
              <a:t>Dubrovnik, Croatia, October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R4-1711393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LTE 4Rx requirements framework allows the UE to fallback to 2Rx to save power</a:t>
            </a:r>
          </a:p>
          <a:p>
            <a:r>
              <a:rPr lang="en-US" altLang="ja-JP" dirty="0"/>
              <a:t>All RRM requirements with the exception of RLM are based on 2Rx</a:t>
            </a:r>
          </a:p>
          <a:p>
            <a:r>
              <a:rPr kumimoji="1" lang="en-US" altLang="ja-JP" dirty="0"/>
              <a:t>RLM requirements allow the UE to use either 2Rx or 4Rx for RLM</a:t>
            </a:r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4Rx Requirements for NR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4Rx requirements for NR should follow the same framework as for LTE:</a:t>
            </a:r>
          </a:p>
          <a:p>
            <a:pPr lvl="1"/>
            <a:r>
              <a:rPr kumimoji="1" lang="en-US" altLang="ja-JP" dirty="0"/>
              <a:t>UEs are allowed to fall back to 2Rx to save power</a:t>
            </a:r>
          </a:p>
          <a:p>
            <a:r>
              <a:rPr lang="en-US" altLang="ja-JP" dirty="0"/>
              <a:t>RRM Requirements will be developed based on 2Rx</a:t>
            </a:r>
          </a:p>
          <a:p>
            <a:r>
              <a:rPr kumimoji="1" lang="en-US" altLang="ja-JP" dirty="0"/>
              <a:t>RLM requirements allow the UE to perform RLM based on either 2Rx or 4Rx</a:t>
            </a:r>
          </a:p>
          <a:p>
            <a:r>
              <a:rPr lang="en-US" altLang="ja-JP" dirty="0"/>
              <a:t> RAN4 will develop RF and </a:t>
            </a:r>
            <a:r>
              <a:rPr lang="en-US" altLang="ja-JP" dirty="0" err="1"/>
              <a:t>demod</a:t>
            </a:r>
            <a:r>
              <a:rPr lang="en-US" altLang="ja-JP" dirty="0"/>
              <a:t> requirements for 4Rx</a:t>
            </a:r>
          </a:p>
          <a:p>
            <a:r>
              <a:rPr lang="en-US" altLang="ja-JP" dirty="0"/>
              <a:t>Whether 4Rx is mandatory or optional and on which bands is FFS</a:t>
            </a:r>
          </a:p>
          <a:p>
            <a:endParaRPr lang="en-US" altLang="ja-JP" dirty="0"/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4488</TotalTime>
  <Words>131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4Rx Requirements for NR</vt:lpstr>
      <vt:lpstr>Background</vt:lpstr>
      <vt:lpstr>4Rx Requirements for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210</cp:revision>
  <dcterms:created xsi:type="dcterms:W3CDTF">2017-01-18T16:32:26Z</dcterms:created>
  <dcterms:modified xsi:type="dcterms:W3CDTF">2017-10-02T17:54:40Z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