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5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108" d="100"/>
          <a:sy n="108" d="100"/>
        </p:scale>
        <p:origin x="171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10/2/2017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2017/10/2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2017/10/2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2017/10/2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2017/10/2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2017/10/2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2017/10/2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2017/10/2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2017/10/2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2017/10/2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2017/10/2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2017/10/2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2017/10/2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higher velocity support for </a:t>
            </a:r>
            <a:r>
              <a:rPr lang="en-US" dirty="0" err="1">
                <a:ea typeface="+mj-ea"/>
              </a:rPr>
              <a:t>efeMTC</a:t>
            </a:r>
            <a:r>
              <a:rPr lang="en-US" dirty="0">
                <a:ea typeface="+mj-ea"/>
              </a:rPr>
              <a:t> UEs under </a:t>
            </a:r>
            <a:r>
              <a:rPr lang="en-US" dirty="0" err="1">
                <a:ea typeface="+mj-ea"/>
              </a:rPr>
              <a:t>CEModeA</a:t>
            </a:r>
            <a:endParaRPr lang="en-US" dirty="0">
              <a:solidFill>
                <a:srgbClr val="FF0000"/>
              </a:solidFill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#84bis                                                       R4-1711171</a:t>
            </a:r>
          </a:p>
          <a:p>
            <a:pPr>
              <a:buNone/>
            </a:pPr>
            <a:r>
              <a:rPr lang="en-GB" altLang="zh-CN" sz="2000" b="1" dirty="0"/>
              <a:t>Dubrovnik, Croatia, 9– 13 October, 2017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8.21.4.1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8913D-07BD-4764-9891-F4FF879CF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63742-6172-4CBD-997F-18A8708D76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One of the objective of the new work item on Even Further Enhanced MTC for LTE [1] is to improve the mobility support for </a:t>
            </a:r>
            <a:r>
              <a:rPr lang="en-GB" dirty="0" err="1"/>
              <a:t>CEModeA</a:t>
            </a:r>
            <a:r>
              <a:rPr lang="en-GB" dirty="0"/>
              <a:t>. </a:t>
            </a:r>
          </a:p>
          <a:p>
            <a:r>
              <a:rPr lang="en-GB" dirty="0"/>
              <a:t>RAN4 has discussed the high velocity scenario for MTC, and reached the following agreement.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857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endParaRPr lang="en-US" altLang="zh-CN" sz="2400" dirty="0"/>
          </a:p>
          <a:p>
            <a:r>
              <a:rPr lang="en-US" altLang="zh-CN" sz="2400" dirty="0"/>
              <a:t>ETU 70 Hz is used as target channel model for RRM requirements supporting higher velocity for Cat-M1/M2 UEs in </a:t>
            </a:r>
            <a:r>
              <a:rPr lang="en-US" altLang="zh-CN" sz="2400" dirty="0" err="1"/>
              <a:t>CEModeA</a:t>
            </a:r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/>
              <a:t>It is possible to use category 0 UE simulation results as baseline (which were also based on ETU70 Hz), but they need to be  scaled to account for need for gap for M1/M2.</a:t>
            </a:r>
          </a:p>
          <a:p>
            <a:endParaRPr lang="en-US" altLang="zh-CN" sz="2400" dirty="0"/>
          </a:p>
          <a:p>
            <a:endParaRPr lang="en-US" altLang="zh-CN" sz="2000" dirty="0"/>
          </a:p>
          <a:p>
            <a:endParaRPr lang="en-GB" altLang="ko-KR" sz="2000" dirty="0"/>
          </a:p>
        </p:txBody>
      </p:sp>
    </p:spTree>
    <p:extLst>
      <p:ext uri="{BB962C8B-B14F-4D97-AF65-F5344CB8AC3E}">
        <p14:creationId xmlns:p14="http://schemas.microsoft.com/office/powerpoint/2010/main" val="214491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31595</TotalTime>
  <Words>140</Words>
  <Application>Microsoft Office PowerPoint</Application>
  <PresentationFormat>On-screen Show 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宋体</vt:lpstr>
      <vt:lpstr>Arial</vt:lpstr>
      <vt:lpstr>Calibri</vt:lpstr>
      <vt:lpstr>Office 主题</vt:lpstr>
      <vt:lpstr>Way forward on higher velocity support for efeMTC UEs under CEModeA</vt:lpstr>
      <vt:lpstr>Background</vt:lpstr>
      <vt:lpstr>Agreements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Santhan Thangarasa</cp:lastModifiedBy>
  <cp:revision>544</cp:revision>
  <dcterms:created xsi:type="dcterms:W3CDTF">2014-03-20T14:32:54Z</dcterms:created>
  <dcterms:modified xsi:type="dcterms:W3CDTF">2017-10-02T20:51:01Z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(3)hDq/hI8QCADvFJoDMGW4XsLewwSn+SVdSjJgIbm+uOW2rVkrMkW/r8UPHb0tI/IdzOJI0Wjb
dVr+Q3zLS93pi/2kkQ3rL+77Rx3Nb3TQQHg6rjDXN74xOoJq7VUZe8jOU/uSsQ63fwcnLKEN
+/oDjX+dwXfB2tMniCPdqs7CqLx1J7JHjGgvB7NMVkksCQ6jmb+6D50XHU7hsnXQHKxzJeSM
FmHFm8E+vqJ5BWgigQ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Y08xnuhz3FIuMUvEAuxfb9NhKY6zKMbOauzjwmuTL3nxQbCaP8L+Kn
sCs9sHS1L3d/Kg7i4uafiXGGTH2lOM23l5Y6E66oDN3menwDHe2Ssb4UdjvNHElGj94t7VL5
hWxPmrObI/OiXwcU6/wOy3MLssMLoKsY2rTp2P8Jp0EPQb6m0b3hfCFxuY3I4jDd7ZDrQa50
WhfxeXYun30AS8eZ/33alr6YmxPhNxsuHlzn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dBexIOCThbpniud6Jl3ZaH2QJWqymHZ8ZKcT
re1vdd6X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1502458151</vt:lpwstr>
  </property>
</Properties>
</file>