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0" r:id="rId4"/>
    <p:sldId id="262" r:id="rId5"/>
    <p:sldId id="258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110" d="100"/>
          <a:sy n="110" d="100"/>
        </p:scale>
        <p:origin x="1038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WF on BS RF requirements impacts with NB-IoT TDD introduction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Ericsson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2430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RAN4#84b</a:t>
            </a:r>
          </a:p>
          <a:p>
            <a:r>
              <a:rPr lang="en-GB" b="1" dirty="0"/>
              <a:t>Dubrovnik, Croatia,  9</a:t>
            </a:r>
            <a:r>
              <a:rPr lang="en-GB" b="1" baseline="30000" dirty="0"/>
              <a:t>th</a:t>
            </a:r>
            <a:r>
              <a:rPr lang="en-GB" b="1" dirty="0"/>
              <a:t>-13</a:t>
            </a:r>
            <a:r>
              <a:rPr lang="en-GB" b="1" baseline="30000" dirty="0"/>
              <a:t>th  </a:t>
            </a:r>
            <a:r>
              <a:rPr lang="en-GB" b="1" dirty="0"/>
              <a:t>October, 2017</a:t>
            </a:r>
            <a:endParaRPr lang="en-US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/>
              <a:t>R4-1710870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03D56-6A9E-4C7F-A14C-BF90EE84C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70E2C-174D-413F-A9E6-3DFD2C4AB7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last RAN4#84, it was stated [1] NB-IoT TDD introduction would have limited impacts in BS RF specifications, assuming there won’t be major RAN1 design change comparing to NB-IoT FDD. </a:t>
            </a:r>
          </a:p>
          <a:p>
            <a:r>
              <a:rPr lang="en-US" dirty="0"/>
              <a:t>This WF </a:t>
            </a:r>
            <a:r>
              <a:rPr lang="en-US"/>
              <a:t>would list </a:t>
            </a:r>
            <a:r>
              <a:rPr lang="en-US" dirty="0"/>
              <a:t>those impacts.</a:t>
            </a:r>
          </a:p>
        </p:txBody>
      </p:sp>
    </p:spTree>
    <p:extLst>
      <p:ext uri="{BB962C8B-B14F-4D97-AF65-F5344CB8AC3E}">
        <p14:creationId xmlns:p14="http://schemas.microsoft.com/office/powerpoint/2010/main" val="1562449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A0AAA-7173-4016-ACFD-7EF034E097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Agreement: TS 36.104 impacts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CD742C-6DD6-4338-8712-867641F728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/>
          </a:bodyPr>
          <a:lstStyle/>
          <a:p>
            <a:r>
              <a:rPr lang="en-US" dirty="0"/>
              <a:t>When introducing NB-IoT TDD, TS 36.104 should be updated according to the following:</a:t>
            </a:r>
          </a:p>
          <a:p>
            <a:pPr lvl="1"/>
            <a:r>
              <a:rPr lang="sv-SE" dirty="0"/>
              <a:t>A</a:t>
            </a:r>
            <a:r>
              <a:rPr lang="en-US" dirty="0" err="1"/>
              <a:t>dd</a:t>
            </a:r>
            <a:r>
              <a:rPr lang="en-US" dirty="0"/>
              <a:t> the proposed TDD bands to the list of bands supporting NB-IoT.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9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A0AAA-7173-4016-ACFD-7EF034E097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Agreement: TS 37.104 impacts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CD742C-6DD6-4338-8712-867641F728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/>
          </a:bodyPr>
          <a:lstStyle/>
          <a:p>
            <a:r>
              <a:rPr lang="en-US" dirty="0"/>
              <a:t>When introducing NB-IoT TDD, TS 37.104 should be updated according to the following:</a:t>
            </a:r>
          </a:p>
          <a:p>
            <a:pPr lvl="1"/>
            <a:r>
              <a:rPr lang="sv-SE" dirty="0"/>
              <a:t>A</a:t>
            </a:r>
            <a:r>
              <a:rPr lang="en-US" dirty="0" err="1"/>
              <a:t>dd</a:t>
            </a:r>
            <a:r>
              <a:rPr lang="en-US" dirty="0"/>
              <a:t> the proposed TDD bands to the list of bands supporting NB-IoT.</a:t>
            </a:r>
          </a:p>
          <a:p>
            <a:pPr lvl="1"/>
            <a:r>
              <a:rPr lang="sv-SE" dirty="0"/>
              <a:t>A</a:t>
            </a:r>
            <a:r>
              <a:rPr lang="en-US" dirty="0" err="1"/>
              <a:t>dd</a:t>
            </a:r>
            <a:r>
              <a:rPr lang="en-US" dirty="0"/>
              <a:t> NB-IoT to BC3 </a:t>
            </a:r>
          </a:p>
          <a:p>
            <a:pPr lvl="1"/>
            <a:r>
              <a:rPr lang="sv-SE" dirty="0"/>
              <a:t>A</a:t>
            </a:r>
            <a:r>
              <a:rPr lang="en-US" dirty="0" err="1"/>
              <a:t>dd</a:t>
            </a:r>
            <a:r>
              <a:rPr lang="en-US" dirty="0"/>
              <a:t> operating band unwanted emission limits for operation in </a:t>
            </a:r>
            <a:r>
              <a:rPr lang="en-US"/>
              <a:t>BC3 for </a:t>
            </a:r>
            <a:r>
              <a:rPr lang="en-US" dirty="0"/>
              <a:t>NB-IoT standalone.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81000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000B16-521E-4337-8753-477AECB98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2B0287-B111-46E2-8CEC-88AF95AFFB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R4-1707645, NB-IoT TDD - BS RF requirements impacts overview, Ericsson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00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4484</TotalTime>
  <Words>171</Words>
  <Application>Microsoft Office PowerPoint</Application>
  <PresentationFormat>On-screen Show (4:3)</PresentationFormat>
  <Paragraphs>19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ＭＳ Ｐゴシック</vt:lpstr>
      <vt:lpstr>Arial</vt:lpstr>
      <vt:lpstr>Calibri</vt:lpstr>
      <vt:lpstr>Office テーマ</vt:lpstr>
      <vt:lpstr>WF on BS RF requirements impacts with NB-IoT TDD introduction</vt:lpstr>
      <vt:lpstr>Background</vt:lpstr>
      <vt:lpstr>Agreement: TS 36.104 impacts</vt:lpstr>
      <vt:lpstr>Agreement: TS 37.104 impacts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RF requirements impacts - NB-IoT TDD</dc:title>
  <dc:creator>dominique.everaere@ericsson.com</dc:creator>
  <cp:lastModifiedBy>Dominique Everaere</cp:lastModifiedBy>
  <cp:revision>235</cp:revision>
  <dcterms:created xsi:type="dcterms:W3CDTF">2017-01-18T16:32:26Z</dcterms:created>
  <dcterms:modified xsi:type="dcterms:W3CDTF">2017-10-02T07:23:43Z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