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7" r:id="rId3"/>
    <p:sldId id="28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8" autoAdjust="0"/>
    <p:restoredTop sz="94660"/>
  </p:normalViewPr>
  <p:slideViewPr>
    <p:cSldViewPr>
      <p:cViewPr varScale="1">
        <p:scale>
          <a:sx n="62" d="100"/>
          <a:sy n="62" d="100"/>
        </p:scale>
        <p:origin x="-150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8/25/2017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xmlns="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ea typeface="+mj-ea"/>
              </a:rPr>
              <a:t>WF on test methodology for </a:t>
            </a:r>
            <a:r>
              <a:rPr lang="en-US" dirty="0" err="1" smtClean="0">
                <a:ea typeface="+mj-ea"/>
              </a:rPr>
              <a:t>eNB</a:t>
            </a:r>
            <a:r>
              <a:rPr lang="en-US" dirty="0" smtClean="0">
                <a:ea typeface="+mj-ea"/>
              </a:rPr>
              <a:t>-IOT idle state Positioning</a:t>
            </a:r>
            <a:endParaRPr lang="en-US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 smtClean="0">
                <a:solidFill>
                  <a:schemeClr val="tx1"/>
                </a:solidFill>
              </a:rPr>
              <a:t>Huawei, HiSilicon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</a:t>
            </a:r>
            <a:r>
              <a:rPr lang="en-US" altLang="sv-SE" sz="2000" b="1" dirty="0" smtClean="0"/>
              <a:t>84                                                       R4-1709049</a:t>
            </a:r>
            <a:endParaRPr lang="en-US" altLang="sv-SE" sz="2000" b="1" dirty="0"/>
          </a:p>
          <a:p>
            <a:pPr>
              <a:buNone/>
            </a:pPr>
            <a:r>
              <a:rPr lang="en-GB" altLang="zh-CN" sz="2000" b="1" dirty="0" smtClean="0"/>
              <a:t>Berlin, Germany, 21th – 25th August, 2017</a:t>
            </a:r>
            <a:endParaRPr lang="zh-CN" altLang="zh-CN" sz="2000" b="1" dirty="0" smtClean="0"/>
          </a:p>
          <a:p>
            <a:pPr>
              <a:buNone/>
            </a:pPr>
            <a:r>
              <a:rPr lang="sv-SE" altLang="sv-SE" sz="2000" b="1" dirty="0" smtClean="0"/>
              <a:t>Agenda </a:t>
            </a:r>
            <a:r>
              <a:rPr lang="sv-SE" altLang="sv-SE" sz="2000" b="1" dirty="0"/>
              <a:t>Item: </a:t>
            </a:r>
            <a:r>
              <a:rPr lang="sv-SE" altLang="sv-SE" sz="2000" b="1" dirty="0" smtClean="0"/>
              <a:t>7.8.4.1</a:t>
            </a:r>
            <a:endParaRPr lang="sv-SE" altLang="sv-SE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79301"/>
            <a:ext cx="8229600" cy="4525963"/>
          </a:xfrm>
        </p:spPr>
        <p:txBody>
          <a:bodyPr/>
          <a:lstStyle/>
          <a:p>
            <a:r>
              <a:rPr lang="en-US" altLang="zh-CN" sz="2400" dirty="0" smtClean="0"/>
              <a:t>Procedure of the RSTD measurement in the idle mode</a:t>
            </a:r>
          </a:p>
          <a:p>
            <a:pPr lvl="1"/>
            <a:r>
              <a:rPr lang="en-US" altLang="zh-CN" sz="2400" dirty="0" smtClean="0"/>
              <a:t>Solution 1:</a:t>
            </a:r>
          </a:p>
          <a:p>
            <a:pPr lvl="2"/>
            <a:r>
              <a:rPr lang="en-US" altLang="zh-CN" dirty="0" smtClean="0"/>
              <a:t>Test requirement for RSTD </a:t>
            </a:r>
            <a:r>
              <a:rPr lang="en-US" altLang="zh-CN" dirty="0" smtClean="0"/>
              <a:t>measurement report delay </a:t>
            </a:r>
            <a:r>
              <a:rPr lang="en-GB" altLang="zh-CN" dirty="0" smtClean="0"/>
              <a:t>excludes any delay caused by RRC connection release before the idle mode measurement</a:t>
            </a:r>
            <a:r>
              <a:rPr lang="en-US" altLang="zh-CN" dirty="0" smtClean="0"/>
              <a:t>. </a:t>
            </a:r>
            <a:endParaRPr lang="en-US" altLang="zh-CN" dirty="0" smtClean="0"/>
          </a:p>
          <a:p>
            <a:pPr lvl="2"/>
            <a:r>
              <a:rPr lang="en-US" altLang="zh-CN" dirty="0" smtClean="0"/>
              <a:t>Test </a:t>
            </a:r>
            <a:r>
              <a:rPr lang="en-US" altLang="zh-CN" dirty="0" smtClean="0"/>
              <a:t>equipment shall immediately release UE to the idle mode after UE has received </a:t>
            </a:r>
            <a:r>
              <a:rPr lang="en-GB" altLang="zh-CN" dirty="0" smtClean="0"/>
              <a:t>both the OTDOA-</a:t>
            </a:r>
            <a:r>
              <a:rPr lang="en-GB" altLang="zh-CN" dirty="0" err="1" smtClean="0"/>
              <a:t>RequestLocationInformation</a:t>
            </a:r>
            <a:r>
              <a:rPr lang="en-GB" altLang="zh-CN" dirty="0" smtClean="0"/>
              <a:t> message and the OTDOA assistance data</a:t>
            </a:r>
            <a:r>
              <a:rPr lang="en-GB" altLang="zh-CN" dirty="0" smtClean="0"/>
              <a:t>.</a:t>
            </a:r>
          </a:p>
          <a:p>
            <a:pPr lvl="2"/>
            <a:r>
              <a:rPr lang="en-GB" altLang="zh-CN" dirty="0" smtClean="0"/>
              <a:t>The point when the UE starts random access procedure can be used to indicate that UE has completed RSTD measurement. </a:t>
            </a:r>
            <a:endParaRPr lang="en-US" altLang="zh-CN" sz="2400" dirty="0" smtClean="0"/>
          </a:p>
          <a:p>
            <a:pPr lvl="1"/>
            <a:r>
              <a:rPr lang="en-US" altLang="zh-CN" sz="2400" dirty="0" smtClean="0"/>
              <a:t>Other solution is not precluded</a:t>
            </a:r>
            <a:endParaRPr lang="en-US" altLang="zh-CN" sz="2400" dirty="0" smtClean="0"/>
          </a:p>
          <a:p>
            <a:pPr lvl="2"/>
            <a:endParaRPr lang="zh-CN" altLang="zh-CN" sz="1200" dirty="0" smtClean="0"/>
          </a:p>
          <a:p>
            <a:pPr lvl="2"/>
            <a:endParaRPr lang="en-US" altLang="zh-CN" sz="1200" dirty="0" smtClean="0"/>
          </a:p>
          <a:p>
            <a:endParaRPr lang="zh-CN" altLang="en-US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 on test case list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620688"/>
            <a:ext cx="8229600" cy="4525963"/>
          </a:xfrm>
        </p:spPr>
        <p:txBody>
          <a:bodyPr/>
          <a:lstStyle/>
          <a:p>
            <a:r>
              <a:rPr lang="en-US" altLang="zh-CN" sz="1600" dirty="0" smtClean="0"/>
              <a:t>Option1:  4 test cases</a:t>
            </a:r>
          </a:p>
          <a:p>
            <a:pPr lvl="1" eaLnBrk="1" fontAlgn="t" hangingPunct="1"/>
            <a:r>
              <a:rPr lang="en-GB" altLang="zh-CN" sz="1600" dirty="0" smtClean="0"/>
              <a:t>E-UTRAN HD-FDD intra-frequency </a:t>
            </a:r>
            <a:r>
              <a:rPr lang="en-GB" altLang="zh-CN" sz="1600" dirty="0" smtClean="0"/>
              <a:t>RSTD measurement reporting delay test case for UE category NB1 under normal coverage</a:t>
            </a:r>
            <a:endParaRPr lang="zh-CN" altLang="zh-CN" sz="1600" dirty="0" smtClean="0"/>
          </a:p>
          <a:p>
            <a:pPr lvl="1" eaLnBrk="1" fontAlgn="t" hangingPunct="1"/>
            <a:r>
              <a:rPr lang="en-GB" altLang="zh-CN" sz="1600" dirty="0" smtClean="0"/>
              <a:t>E-UTRAN HD-FDD intra-frequency RSTD measurement reporting delay test case for UE category NB1 under enhanced coverage</a:t>
            </a:r>
            <a:endParaRPr lang="zh-CN" altLang="zh-CN" sz="1600" dirty="0" smtClean="0"/>
          </a:p>
          <a:p>
            <a:pPr lvl="1" eaLnBrk="1" fontAlgn="t" hangingPunct="1"/>
            <a:r>
              <a:rPr lang="en-GB" altLang="zh-CN" sz="1600" dirty="0" smtClean="0"/>
              <a:t>E-UTRAN HD-FDD inter-frequency RSTD measurement reporting delay test case with the reference cell on the serving carrier frequency for UE category NB1 in normal coverage</a:t>
            </a:r>
            <a:endParaRPr lang="zh-CN" altLang="zh-CN" sz="1600" dirty="0" smtClean="0"/>
          </a:p>
          <a:p>
            <a:pPr lvl="1" eaLnBrk="1" fontAlgn="t" hangingPunct="1"/>
            <a:r>
              <a:rPr lang="en-GB" altLang="zh-CN" sz="1600" dirty="0" smtClean="0"/>
              <a:t>E-UTRAN HD-FDD inter-frequency RSTD measurement reporting delay test case with the reference cell on the serving carrier frequency for UE category NB1 in enhanced </a:t>
            </a:r>
            <a:r>
              <a:rPr lang="en-GB" altLang="zh-CN" sz="1600" dirty="0" smtClean="0"/>
              <a:t>coverage</a:t>
            </a:r>
            <a:endParaRPr lang="en-US" altLang="zh-CN" sz="1600" dirty="0" smtClean="0"/>
          </a:p>
          <a:p>
            <a:r>
              <a:rPr lang="en-US" altLang="zh-CN" sz="1600" dirty="0" smtClean="0"/>
              <a:t>Option 2: 2 test cases</a:t>
            </a:r>
          </a:p>
          <a:p>
            <a:pPr lvl="1" eaLnBrk="1" fontAlgn="t" hangingPunct="1">
              <a:buNone/>
            </a:pPr>
            <a:r>
              <a:rPr lang="en-GB" altLang="zh-CN" sz="1600" dirty="0" smtClean="0"/>
              <a:t>Only choose 1 of the following test case for intra frequency RSTD measurement </a:t>
            </a:r>
          </a:p>
          <a:p>
            <a:pPr lvl="2" eaLnBrk="1" fontAlgn="t" hangingPunct="1"/>
            <a:r>
              <a:rPr lang="en-GB" altLang="zh-CN" sz="1600" dirty="0" smtClean="0"/>
              <a:t>E-UTRAN </a:t>
            </a:r>
            <a:r>
              <a:rPr lang="en-GB" altLang="zh-CN" sz="1600" dirty="0" smtClean="0"/>
              <a:t>HD-FDD intra-frequency RSTD measurement reporting delay test case for UE category NB1 under normal coverage</a:t>
            </a:r>
            <a:endParaRPr lang="zh-CN" altLang="zh-CN" sz="1600" dirty="0" smtClean="0"/>
          </a:p>
          <a:p>
            <a:pPr lvl="2" eaLnBrk="1" fontAlgn="t" hangingPunct="1"/>
            <a:r>
              <a:rPr lang="en-GB" altLang="zh-CN" sz="1600" dirty="0" smtClean="0"/>
              <a:t>E-UTRAN HD-FDD intra-frequency RSTD measurement reporting delay test case for UE category NB1 under enhanced coverage</a:t>
            </a:r>
            <a:endParaRPr lang="zh-CN" altLang="zh-CN" sz="1600" dirty="0" smtClean="0"/>
          </a:p>
          <a:p>
            <a:pPr lvl="1" eaLnBrk="1" fontAlgn="t" hangingPunct="1">
              <a:buNone/>
            </a:pPr>
            <a:r>
              <a:rPr lang="en-GB" altLang="zh-CN" sz="1600" dirty="0" smtClean="0"/>
              <a:t>Only choose 1 of the following test </a:t>
            </a:r>
            <a:r>
              <a:rPr lang="en-GB" altLang="zh-CN" sz="1600" dirty="0" smtClean="0"/>
              <a:t>case</a:t>
            </a:r>
            <a:r>
              <a:rPr lang="en-GB" altLang="zh-CN" sz="1600" dirty="0" smtClean="0"/>
              <a:t> for </a:t>
            </a:r>
            <a:r>
              <a:rPr lang="en-GB" altLang="zh-CN" sz="1600" dirty="0" smtClean="0"/>
              <a:t>inter </a:t>
            </a:r>
            <a:r>
              <a:rPr lang="en-GB" altLang="zh-CN" sz="1600" dirty="0" smtClean="0"/>
              <a:t>frequency RSTD measurement</a:t>
            </a:r>
            <a:endParaRPr lang="en-GB" altLang="zh-CN" sz="1600" dirty="0" smtClean="0"/>
          </a:p>
          <a:p>
            <a:pPr lvl="2" eaLnBrk="1" fontAlgn="t" hangingPunct="1"/>
            <a:r>
              <a:rPr lang="en-GB" altLang="zh-CN" sz="1600" dirty="0" smtClean="0"/>
              <a:t>E-UTRAN </a:t>
            </a:r>
            <a:r>
              <a:rPr lang="en-GB" altLang="zh-CN" sz="1600" dirty="0" smtClean="0"/>
              <a:t>HD-FDD inter-frequency RSTD measurement reporting delay test case with the reference cell on the serving carrier frequency for UE category NB1 in normal coverage</a:t>
            </a:r>
            <a:endParaRPr lang="zh-CN" altLang="zh-CN" sz="1600" dirty="0" smtClean="0"/>
          </a:p>
          <a:p>
            <a:pPr lvl="2" eaLnBrk="1" fontAlgn="t" hangingPunct="1"/>
            <a:r>
              <a:rPr lang="en-GB" altLang="zh-CN" sz="1600" dirty="0" smtClean="0"/>
              <a:t>E-UTRAN HD-FDD inter-frequency RSTD measurement reporting delay test case with the reference cell on the serving carrier frequency for UE category NB1 </a:t>
            </a:r>
            <a:r>
              <a:rPr lang="en-GB" altLang="zh-CN" sz="1600" dirty="0" smtClean="0"/>
              <a:t>in</a:t>
            </a:r>
            <a:endParaRPr lang="zh-CN" altLang="en-US" sz="1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31510</TotalTime>
  <Words>322</Words>
  <Application>Microsoft Office PowerPoint</Application>
  <PresentationFormat>全屏显示(4:3)</PresentationFormat>
  <Paragraphs>27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test methodology for eNB-IOT idle state Positioning</vt:lpstr>
      <vt:lpstr>Proposal</vt:lpstr>
      <vt:lpstr>Proposal on test case list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lastModifiedBy>Huawei</cp:lastModifiedBy>
  <cp:revision>507</cp:revision>
  <dcterms:created xsi:type="dcterms:W3CDTF">2014-03-20T14:32:54Z</dcterms:created>
  <dcterms:modified xsi:type="dcterms:W3CDTF">2017-08-25T10:37:14Z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(3)B4JGvjijn6Jp5DkUKEPuTwHB+V6O6VyNqL1RRUjol+3tKeyEn9Al7B0mao5xwWKMwGyHYBvS
DDn6pDUM5SkIltQasZOn3ktWcu+3/gGhl8FIR/PnQrmk4nDx+RXLRl6PcXqQB8OxAm+8ZYpk
0x/Ky50GXMJuTp65KESebsI2AE2hX9vUzChzStkSbYiasmIMfpFbIgn+H8lyiOg8SxAJFmjf
ToGLHGpXQjI896eStC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WccUA7Oj3utQr8xlj1VwF7xs/hXd3nRFDqIIksgNm0NEp542R0AY3I
n/nN16i73iXVJ31VPNGdUeuT4VwST1P8CPZ4FiQSqUX8FWq82FAAYwjWzN4KznfmEG5lbsTL
AcQRRXKw7vSQ6SHsgayBjBreQZ2LllSf/lnMTKaPEWrqgaasIv145dvg1AybC5r0gprIsv8t
hLQuCyhu/2Aa5acE77pbDLUyKrx60HCDKhi8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rbcQ1Wb+UGQivuf23G05uAcWSU5uijx+5wIN
RtKr0GHMhx1qO0X+RMTfnJegghu6bA==</vt:lpwstr>
  </property>
  <property fmtid="{D5CDD505-2E9C-101B-9397-08002B2CF9AE}" pid="7" name="_2015_ms_pID_7253432_00">
    <vt:lpwstr>_2015_ms_pID_7253432</vt:lpwstr>
  </property>
  <property fmtid="{D5CDD505-2E9C-101B-9397-08002B2CF9AE}" pid="8" name="_AdHocReviewCycleID">
    <vt:i4>-581507713</vt:i4>
  </property>
  <property fmtid="{D5CDD505-2E9C-101B-9397-08002B2CF9AE}" pid="9" name="_NewReviewCycle">
    <vt:lpwstr/>
  </property>
  <property fmtid="{D5CDD505-2E9C-101B-9397-08002B2CF9AE}" pid="10" name="_EmailSubject">
    <vt:lpwstr>[V2X] WF on RRM </vt:lpwstr>
  </property>
  <property fmtid="{D5CDD505-2E9C-101B-9397-08002B2CF9AE}" pid="11" name="_AuthorEmail">
    <vt:lpwstr>ntienvie@qti.qualcomm.com</vt:lpwstr>
  </property>
  <property fmtid="{D5CDD505-2E9C-101B-9397-08002B2CF9AE}" pid="12" name="_AuthorEmailDisplayName">
    <vt:lpwstr>Nguyen, Viet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1503656900</vt:lpwstr>
  </property>
</Properties>
</file>