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test applicability for </a:t>
            </a:r>
            <a:r>
              <a:rPr lang="en-US" dirty="0" err="1" smtClean="0">
                <a:ea typeface="+mj-ea"/>
              </a:rPr>
              <a:t>FeMTC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R4-1709030</a:t>
            </a:r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7.9.5.2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endParaRPr lang="en-GB" altLang="zh-CN" sz="2000" b="1" dirty="0" smtClean="0"/>
          </a:p>
          <a:p>
            <a:r>
              <a:rPr lang="en-GB" altLang="zh-CN" sz="2000" b="1" dirty="0" smtClean="0"/>
              <a:t>Cell </a:t>
            </a:r>
            <a:r>
              <a:rPr lang="en-GB" altLang="zh-CN" sz="2000" b="1" dirty="0" smtClean="0"/>
              <a:t>Re-selection</a:t>
            </a:r>
          </a:p>
          <a:p>
            <a:pPr lvl="1"/>
            <a:r>
              <a:rPr lang="en-GB" altLang="zh-CN" sz="1600" b="1" dirty="0" smtClean="0"/>
              <a:t>Applicability same shall apply as defined for cat-M1</a:t>
            </a:r>
            <a:endParaRPr lang="zh-CN" altLang="zh-CN" sz="1600" b="1" dirty="0" smtClean="0"/>
          </a:p>
          <a:p>
            <a:endParaRPr lang="en-GB" altLang="zh-CN" sz="2000" b="1" dirty="0" smtClean="0"/>
          </a:p>
          <a:p>
            <a:r>
              <a:rPr lang="en-GB" altLang="zh-CN" sz="2000" b="1" dirty="0" smtClean="0"/>
              <a:t>RRC re-establishment test </a:t>
            </a:r>
            <a:r>
              <a:rPr lang="en-GB" altLang="zh-CN" sz="2000" b="1" dirty="0" smtClean="0"/>
              <a:t>cases</a:t>
            </a:r>
          </a:p>
          <a:p>
            <a:pPr lvl="1"/>
            <a:r>
              <a:rPr lang="en-GB" altLang="zh-CN" sz="1600" b="1" dirty="0" smtClean="0"/>
              <a:t>Applicability same shall apply as defined for cat-M1</a:t>
            </a:r>
            <a:endParaRPr lang="zh-CN" altLang="zh-CN" sz="1600" b="1" dirty="0" smtClean="0"/>
          </a:p>
          <a:p>
            <a:endParaRPr lang="en-GB" altLang="zh-CN" sz="2000" b="1" dirty="0" smtClean="0"/>
          </a:p>
          <a:p>
            <a:r>
              <a:rPr lang="en-GB" altLang="zh-CN" sz="2000" b="1" dirty="0" smtClean="0"/>
              <a:t>UE </a:t>
            </a:r>
            <a:r>
              <a:rPr lang="en-GB" altLang="zh-CN" sz="2000" b="1" dirty="0" smtClean="0"/>
              <a:t>transmit timing tests in </a:t>
            </a:r>
            <a:r>
              <a:rPr lang="en-GB" altLang="zh-CN" sz="2000" b="1" dirty="0" err="1" smtClean="0"/>
              <a:t>CEmode</a:t>
            </a:r>
            <a:r>
              <a:rPr lang="en-GB" altLang="zh-CN" sz="2000" b="1" dirty="0" smtClean="0"/>
              <a:t> A and </a:t>
            </a:r>
            <a:r>
              <a:rPr lang="en-GB" altLang="zh-CN" sz="2000" b="1" dirty="0" err="1" smtClean="0"/>
              <a:t>CEModeB</a:t>
            </a:r>
            <a:r>
              <a:rPr lang="en-GB" altLang="zh-CN" sz="2000" b="1" dirty="0" smtClean="0"/>
              <a:t>:</a:t>
            </a:r>
            <a:endParaRPr lang="zh-CN" altLang="zh-CN" sz="2000" dirty="0" smtClean="0"/>
          </a:p>
          <a:p>
            <a:pPr lvl="1"/>
            <a:r>
              <a:rPr lang="en-GB" altLang="zh-CN" sz="1600" b="1" dirty="0" smtClean="0"/>
              <a:t>Applicability same shall apply as defined for </a:t>
            </a:r>
            <a:r>
              <a:rPr lang="en-GB" altLang="zh-CN" sz="1600" b="1" dirty="0" smtClean="0"/>
              <a:t>cat-M1</a:t>
            </a:r>
          </a:p>
          <a:p>
            <a:pPr lvl="1"/>
            <a:endParaRPr lang="zh-CN" altLang="zh-CN" sz="1600" dirty="0" smtClean="0"/>
          </a:p>
          <a:p>
            <a:r>
              <a:rPr lang="en-GB" altLang="zh-CN" sz="2000" b="1" dirty="0" smtClean="0"/>
              <a:t>Cell identification test </a:t>
            </a:r>
            <a:r>
              <a:rPr lang="en-GB" altLang="zh-CN" sz="2000" b="1" dirty="0" smtClean="0"/>
              <a:t>cases</a:t>
            </a:r>
          </a:p>
          <a:p>
            <a:pPr lvl="1"/>
            <a:r>
              <a:rPr lang="en-GB" altLang="zh-CN" sz="1600" b="1" dirty="0" smtClean="0"/>
              <a:t>Applicability same shall apply as defined for cat-M1</a:t>
            </a:r>
            <a:endParaRPr lang="zh-CN" altLang="zh-CN" sz="1600" b="1" dirty="0" smtClean="0"/>
          </a:p>
          <a:p>
            <a:endParaRPr lang="en-GB" altLang="zh-CN" sz="2000" b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b="1" dirty="0" smtClean="0"/>
              <a:t>RSRP </a:t>
            </a:r>
            <a:r>
              <a:rPr lang="en-GB" altLang="zh-CN" sz="2000" b="1" dirty="0" smtClean="0"/>
              <a:t>accuracy test </a:t>
            </a:r>
            <a:r>
              <a:rPr lang="en-GB" altLang="zh-CN" sz="2000" b="1" dirty="0" smtClean="0"/>
              <a:t>cases</a:t>
            </a:r>
          </a:p>
          <a:p>
            <a:pPr lvl="1"/>
            <a:r>
              <a:rPr lang="en-GB" altLang="zh-CN" sz="1600" b="1" dirty="0" smtClean="0"/>
              <a:t>Applicability same shall apply as defined for cat-M1</a:t>
            </a:r>
            <a:endParaRPr lang="zh-CN" altLang="zh-CN" sz="1600" b="1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31625</TotalTime>
  <Words>97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test applicability for FeMTC</vt:lpstr>
      <vt:lpstr>Proposal: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507</cp:revision>
  <dcterms:created xsi:type="dcterms:W3CDTF">2014-03-20T14:32:54Z</dcterms:created>
  <dcterms:modified xsi:type="dcterms:W3CDTF">2017-08-24T23:34:39Z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(3)UMIm61++y425GIJct+n3jJo+u0M4sWbV/99bUckoQ/n7I9oDl23d8H15cc4dr26kncNWsXfb
G4SLqXZvPWLi+Z6yWpQVXfTgkTPisxmAUnHrN/n/1xMGHsC+ec+xGlt0+3lZhOAL0pARWqUk
heLWH29K+TgKvHlgVd4mTQR1yu5DdNMWAIYi7DbQdt8w3gZMlTiMO55s1Fn2GLTaNHQ2dpKn
ppE73b0icnLS/bziYw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7uWodyQFmKWk44Yh/6P7NdbHO9NI+Vip1J7et7+NUfy7pnegRqVn8F
BJm8fpeWbBwnFeKsZoAyp00ov+UcsMWpqyeHFYbMOkVJ2Wx/776Qr9qmaRrhMTYlbrBOhtE/
oGKMq92X9vdCFFO1xcQ26EVIdyppeZyEINJ4JtjtJQ+nkQWQsU0vAYn+A1XhUQTewjb/TEOq
YBdniXoyj0NGVxY/isolKj3F1tD2Gc/7F954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A62Q4nFEzbcjH/6fn2HLqnq1fyk1LuwOQiup
j7daAJxGxeEYHjxZBsKgemKGigjR5A==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1503299664</vt:lpwstr>
  </property>
</Properties>
</file>