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2FE9A-34DC-4CF0-9E75-0283D243044A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C7044-E231-4111-AA3F-F70789B2E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894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2FE9A-34DC-4CF0-9E75-0283D243044A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C7044-E231-4111-AA3F-F70789B2E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8803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2FE9A-34DC-4CF0-9E75-0283D243044A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C7044-E231-4111-AA3F-F70789B2E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138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2FE9A-34DC-4CF0-9E75-0283D243044A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C7044-E231-4111-AA3F-F70789B2E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248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2FE9A-34DC-4CF0-9E75-0283D243044A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C7044-E231-4111-AA3F-F70789B2E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7596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2FE9A-34DC-4CF0-9E75-0283D243044A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C7044-E231-4111-AA3F-F70789B2E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163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2FE9A-34DC-4CF0-9E75-0283D243044A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C7044-E231-4111-AA3F-F70789B2E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74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2FE9A-34DC-4CF0-9E75-0283D243044A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C7044-E231-4111-AA3F-F70789B2E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167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2FE9A-34DC-4CF0-9E75-0283D243044A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C7044-E231-4111-AA3F-F70789B2E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54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2FE9A-34DC-4CF0-9E75-0283D243044A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C7044-E231-4111-AA3F-F70789B2E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599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2FE9A-34DC-4CF0-9E75-0283D243044A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C7044-E231-4111-AA3F-F70789B2E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122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52FE9A-34DC-4CF0-9E75-0283D243044A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0C7044-E231-4111-AA3F-F70789B2E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872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Way forward for applicability for non-BL/CE </a:t>
            </a:r>
            <a:r>
              <a:rPr lang="en-US" dirty="0" err="1"/>
              <a:t>demod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Qualcomm,…</a:t>
            </a:r>
          </a:p>
        </p:txBody>
      </p:sp>
      <p:sp>
        <p:nvSpPr>
          <p:cNvPr id="5" name="正方形/長方形 6"/>
          <p:cNvSpPr>
            <a:spLocks noChangeArrowheads="1"/>
          </p:cNvSpPr>
          <p:nvPr/>
        </p:nvSpPr>
        <p:spPr bwMode="auto">
          <a:xfrm>
            <a:off x="251619" y="152400"/>
            <a:ext cx="5383212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#84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Berlin, Germany, 21 - 25, August, 2017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6" name="正方形/長方形 5"/>
          <p:cNvSpPr>
            <a:spLocks noChangeArrowheads="1"/>
          </p:cNvSpPr>
          <p:nvPr/>
        </p:nvSpPr>
        <p:spPr bwMode="auto">
          <a:xfrm>
            <a:off x="9239535" y="223837"/>
            <a:ext cx="250688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R4-1709006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47668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 in RAN4 84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Test case applicability rule for Rel-13 non-BL/CE UEs: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r>
              <a:rPr lang="en-US" dirty="0"/>
              <a:t>If UE supports only 4Rx on all bands </a:t>
            </a:r>
          </a:p>
          <a:p>
            <a:pPr lvl="1"/>
            <a:r>
              <a:rPr lang="en-US" dirty="0"/>
              <a:t>UE has to pass non-BL/CE test cases defined with 4Rx. </a:t>
            </a:r>
          </a:p>
          <a:p>
            <a:r>
              <a:rPr lang="en-US" dirty="0"/>
              <a:t>else if UE supports both 2Rx and 4Rx </a:t>
            </a:r>
          </a:p>
          <a:p>
            <a:pPr lvl="1"/>
            <a:r>
              <a:rPr lang="en-US" dirty="0"/>
              <a:t>UE needs to pass non-BL/CE test cases defined with either 2Rx or 4Rx test (UE’s choice)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If non-BL/CE UE supports CE mode A only</a:t>
            </a:r>
          </a:p>
          <a:p>
            <a:pPr lvl="1"/>
            <a:r>
              <a:rPr lang="en-US" dirty="0"/>
              <a:t>UE needs to pass CE mode A test cases only </a:t>
            </a:r>
          </a:p>
          <a:p>
            <a:r>
              <a:rPr lang="en-US" dirty="0"/>
              <a:t>Else if non-BL/CE UE supports both CE mode A and B</a:t>
            </a:r>
          </a:p>
          <a:p>
            <a:pPr lvl="1"/>
            <a:r>
              <a:rPr lang="en-US" dirty="0"/>
              <a:t>UE needs to pass both CE mode A and B test case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92906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44</Words>
  <Application>Microsoft Office PowerPoint</Application>
  <PresentationFormat>Widescreen</PresentationFormat>
  <Paragraphs>17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Batang</vt:lpstr>
      <vt:lpstr>Calibri</vt:lpstr>
      <vt:lpstr>Calibri Light</vt:lpstr>
      <vt:lpstr>Times New Roman</vt:lpstr>
      <vt:lpstr>Office Theme</vt:lpstr>
      <vt:lpstr>Way forward for applicability for non-BL/CE demod</vt:lpstr>
      <vt:lpstr>Agreements in RAN4 84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applicability for non-BL/CE demod</dc:title>
  <dc:creator>Achaleshwar Sahai</dc:creator>
  <cp:lastModifiedBy>Achaleshwar Sahai</cp:lastModifiedBy>
  <cp:revision>2</cp:revision>
  <dcterms:created xsi:type="dcterms:W3CDTF">2017-08-24T15:07:15Z</dcterms:created>
  <dcterms:modified xsi:type="dcterms:W3CDTF">2017-08-24T15:40:22Z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1077124327</vt:i4>
  </property>
  <property fmtid="{D5CDD505-2E9C-101B-9397-08002B2CF9AE}" pid="3" name="_NewReviewCycle">
    <vt:lpwstr/>
  </property>
  <property fmtid="{D5CDD505-2E9C-101B-9397-08002B2CF9AE}" pid="4" name="_EmailSubject">
    <vt:lpwstr>RE: [eMTC/FeMTC] Applicability rules for non-BL/CE UEs for Rel-13 and Rel-14</vt:lpwstr>
  </property>
  <property fmtid="{D5CDD505-2E9C-101B-9397-08002B2CF9AE}" pid="5" name="_AuthorEmail">
    <vt:lpwstr>sahaia@qti.qualcomm.com</vt:lpwstr>
  </property>
  <property fmtid="{D5CDD505-2E9C-101B-9397-08002B2CF9AE}" pid="6" name="_AuthorEmailDisplayName">
    <vt:lpwstr>Achaleshwar Sahai</vt:lpwstr>
  </property>
</Properties>
</file>