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1" r:id="rId4"/>
    <p:sldId id="263" r:id="rId5"/>
    <p:sldId id="26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18" autoAdjust="0"/>
    <p:restoredTop sz="94660"/>
  </p:normalViewPr>
  <p:slideViewPr>
    <p:cSldViewPr>
      <p:cViewPr varScale="1">
        <p:scale>
          <a:sx n="87" d="100"/>
          <a:sy n="87" d="100"/>
        </p:scale>
        <p:origin x="-87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UE RF requirements for 3.3-3.8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GHz, 3.3-4.2 GHz and 4.4-5 GHz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INC.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NR#84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Berlin, Germany, 21st – 25th August, 2017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R4-1708971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804" y="1124745"/>
            <a:ext cx="8964488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 RF requirements for below bands are being discussed to complete them by December 2017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 n77: 3.3-4.2 GHz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 n78: 3.3-3.8 GHz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 n79: 4.4-5.0 GHz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00902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679996"/>
            <a:ext cx="8964488" cy="4608512"/>
          </a:xfrm>
        </p:spPr>
        <p:txBody>
          <a:bodyPr>
            <a:noAutofit/>
          </a:bodyPr>
          <a:lstStyle/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2CC Intra-band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contiguous CA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of aggregated CBW</a:t>
            </a:r>
          </a:p>
          <a:p>
            <a:pPr lvl="1"/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120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140, 150, 160, 180 and 200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MHz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MOP</a:t>
            </a:r>
          </a:p>
          <a:p>
            <a:pPr lvl="1"/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23 dBm +2/-3 dB for Band n77 and n78 of PC3</a:t>
            </a:r>
          </a:p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Additional spur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requirements for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async operations</a:t>
            </a:r>
          </a:p>
          <a:p>
            <a:pPr lvl="1"/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Not to be specified at least in Rel-15</a:t>
            </a:r>
          </a:p>
          <a:p>
            <a:r>
              <a:rPr lang="en-US" altLang="ja-JP" sz="1600" b="1" dirty="0" err="1" smtClean="0">
                <a:latin typeface="Symbol" panose="05050102010706020507" pitchFamily="18" charset="2"/>
                <a:ea typeface="Meiryo UI" pitchFamily="50" charset="-128"/>
                <a:cs typeface="Meiryo UI" pitchFamily="50" charset="-128"/>
              </a:rPr>
              <a:t>D</a:t>
            </a:r>
            <a:r>
              <a:rPr lang="en-US" altLang="ja-JP" sz="1600" b="1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Tib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and </a:t>
            </a:r>
            <a:r>
              <a:rPr lang="en-US" altLang="ja-JP" sz="1600" b="1" dirty="0" err="1" smtClean="0">
                <a:latin typeface="Symbol" panose="05050102010706020507" pitchFamily="18" charset="2"/>
                <a:ea typeface="Meiryo UI" pitchFamily="50" charset="-128"/>
                <a:cs typeface="Meiryo UI" pitchFamily="50" charset="-128"/>
              </a:rPr>
              <a:t>D</a:t>
            </a:r>
            <a:r>
              <a:rPr lang="en-US" altLang="ja-JP" sz="1600" b="1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Rib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(for CA/DC combo including Band n77 or n78)</a:t>
            </a:r>
          </a:p>
          <a:p>
            <a:pPr lvl="1"/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discuss if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values of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LTE CA including B42 can be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improved considering more filter data and/or possible UE architectures (if any)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Protected bands</a:t>
            </a:r>
          </a:p>
          <a:p>
            <a:pPr lvl="1"/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specify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bands for Japan, Europe, </a:t>
            </a:r>
            <a:r>
              <a:rPr lang="en-US" altLang="ja-JP" sz="14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Korea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and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China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at least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Specific protected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bands to be provided in the next meeting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REFSENS</a:t>
            </a:r>
          </a:p>
          <a:p>
            <a:pPr lvl="1"/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Filter data was provided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[1] for Band n77 and n78 as shown in annex</a:t>
            </a:r>
          </a:p>
          <a:p>
            <a:pPr lvl="1"/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 top of that, to study LNA aspects for both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bands </a:t>
            </a:r>
            <a:r>
              <a:rPr lang="en-US" altLang="ja-JP" sz="1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including further filter </a:t>
            </a:r>
            <a:r>
              <a:rPr lang="en-US" altLang="ja-JP" sz="14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data whose attenuation is at least typ. 35 dB for </a:t>
            </a:r>
            <a:r>
              <a:rPr lang="en-US" altLang="ja-JP" sz="1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&lt; 2.69 </a:t>
            </a:r>
            <a:r>
              <a:rPr lang="en-US" altLang="ja-JP" sz="14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</a:t>
            </a:r>
          </a:p>
          <a:p>
            <a:pPr lvl="2"/>
            <a:r>
              <a:rPr lang="en-US" altLang="ja-JP" sz="12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Insertion loss for the </a:t>
            </a:r>
            <a:r>
              <a:rPr lang="en-US" altLang="ja-JP" sz="12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3.3-3.8GHz needs to be included in the filter data</a:t>
            </a:r>
          </a:p>
          <a:p>
            <a:pPr lvl="2"/>
            <a:r>
              <a:rPr lang="en-US" altLang="ja-JP" sz="1100" b="1" dirty="0">
                <a:solidFill>
                  <a:srgbClr val="00B05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Achievable/required attenuation at 5.15-5.925 GHz is </a:t>
            </a:r>
            <a:r>
              <a:rPr lang="en-US" altLang="ja-JP" sz="1100" b="1" dirty="0" smtClean="0">
                <a:solidFill>
                  <a:srgbClr val="00B05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FFS</a:t>
            </a:r>
            <a:endParaRPr lang="en-US" altLang="ja-JP" sz="1100" b="1" dirty="0">
              <a:solidFill>
                <a:srgbClr val="00B05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Out-of-band blocking</a:t>
            </a:r>
          </a:p>
          <a:p>
            <a:pPr lvl="1"/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study applicability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of other filter technologies other than LTCC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based on simulation and/or measurement input in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 next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</a:t>
            </a:r>
          </a:p>
          <a:p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Other </a:t>
            </a:r>
          </a:p>
          <a:p>
            <a:pPr lvl="1"/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Features such as HPUE, 2Tx to be specified for Band n78 will also be introduced in Band n77 in Rel-15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Band n77 and n78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388126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246043"/>
          </a:xfrm>
        </p:spPr>
        <p:txBody>
          <a:bodyPr>
            <a:noAutofit/>
          </a:bodyPr>
          <a:lstStyle/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2CC Intra-band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contiguous CA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of aggregated CBW</a:t>
            </a:r>
          </a:p>
          <a:p>
            <a:pPr lvl="1"/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120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140, 150, 160, 180 and 200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MHz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MOP and REFSENS</a:t>
            </a:r>
          </a:p>
          <a:p>
            <a:pPr lvl="1"/>
            <a:r>
              <a:rPr lang="en-US" altLang="ja-JP" sz="1400" b="1" dirty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confirm if Band n79 UEs need to protect 5.15-5.925 GHz </a:t>
            </a:r>
            <a:r>
              <a:rPr lang="en-US" altLang="ja-JP" sz="14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first</a:t>
            </a:r>
          </a:p>
          <a:p>
            <a:pPr lvl="1"/>
            <a:r>
              <a:rPr lang="en-US" altLang="ja-JP" sz="14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parallel, to study performance of PA, LNA and other RF components </a:t>
            </a:r>
            <a:r>
              <a:rPr lang="en-US" altLang="ja-JP" sz="14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including </a:t>
            </a:r>
            <a:r>
              <a:rPr lang="en-US" altLang="ja-JP" sz="1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filter </a:t>
            </a:r>
            <a:r>
              <a:rPr lang="en-US" altLang="ja-JP" sz="14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data</a:t>
            </a:r>
          </a:p>
          <a:p>
            <a:pPr lvl="2"/>
            <a:r>
              <a:rPr lang="en-US" altLang="ja-JP" sz="12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Insertion loss for the 4.8-5GHz range needs to be included in the filter data</a:t>
            </a:r>
          </a:p>
          <a:p>
            <a:pPr lvl="2"/>
            <a:r>
              <a:rPr lang="en-US" altLang="ja-JP" sz="1200" b="1" dirty="0" smtClean="0">
                <a:solidFill>
                  <a:srgbClr val="00B05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Achievable/required attenuation at 5.15-5.925 GHz is FFS</a:t>
            </a:r>
            <a:endParaRPr lang="en-US" altLang="ja-JP" sz="1100" b="1" dirty="0">
              <a:solidFill>
                <a:srgbClr val="00B05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endParaRPr lang="en-US" altLang="ja-JP" sz="1000" b="1" dirty="0" smtClean="0">
              <a:solidFill>
                <a:srgbClr val="0000FF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0"/>
            <a:r>
              <a:rPr lang="en-US" altLang="ja-JP" sz="1600" b="1" dirty="0" err="1" smtClean="0">
                <a:latin typeface="Symbol" panose="05050102010706020507" pitchFamily="18" charset="2"/>
                <a:ea typeface="Meiryo UI" pitchFamily="50" charset="-128"/>
                <a:cs typeface="Meiryo UI" pitchFamily="50" charset="-128"/>
              </a:rPr>
              <a:t>D</a:t>
            </a:r>
            <a:r>
              <a:rPr lang="en-US" altLang="ja-JP" sz="1600" b="1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Tib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and </a:t>
            </a:r>
            <a:r>
              <a:rPr lang="en-US" altLang="ja-JP" sz="1600" b="1" dirty="0" err="1" smtClean="0">
                <a:latin typeface="Symbol" panose="05050102010706020507" pitchFamily="18" charset="2"/>
                <a:ea typeface="Meiryo UI" pitchFamily="50" charset="-128"/>
                <a:cs typeface="Meiryo UI" pitchFamily="50" charset="-128"/>
              </a:rPr>
              <a:t>D</a:t>
            </a:r>
            <a:r>
              <a:rPr lang="en-US" altLang="ja-JP" sz="1600" b="1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Rib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4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(</a:t>
            </a:r>
            <a:r>
              <a:rPr lang="en-US" altLang="ja-JP" sz="14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CA/DC combo including Band </a:t>
            </a:r>
            <a:r>
              <a:rPr lang="en-US" altLang="ja-JP" sz="14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n79)</a:t>
            </a:r>
            <a:endParaRPr lang="en-US" altLang="ja-JP" sz="1400" b="1" dirty="0">
              <a:solidFill>
                <a:prstClr val="black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4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study if separate antenna architecture can be assumed</a:t>
            </a:r>
          </a:p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Protected bands</a:t>
            </a:r>
          </a:p>
          <a:p>
            <a:pPr lvl="1"/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specify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bands for Japan and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China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at least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Specific protected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bands to be provided in the next meeting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Out-of-band blocking</a:t>
            </a:r>
          </a:p>
          <a:p>
            <a:pPr lvl="1"/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evaluate applicability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of other filter technologies other than LTCC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based on simulation and/or measurement data in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 next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</a:t>
            </a:r>
          </a:p>
          <a:p>
            <a:pPr lvl="1"/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457200" lvl="1" indent="0">
              <a:buNone/>
            </a:pPr>
            <a:r>
              <a:rPr lang="en-US" altLang="ja-JP" sz="14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*Blue parts are “delta” compared to previous slide for Band n77 and n78</a:t>
            </a:r>
            <a:endParaRPr lang="en-US" altLang="ja-JP" sz="1400" b="1" dirty="0">
              <a:solidFill>
                <a:srgbClr val="0000FF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Band n79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154345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804" y="1124744"/>
            <a:ext cx="8964488" cy="5246043"/>
          </a:xfrm>
        </p:spPr>
        <p:txBody>
          <a:bodyPr>
            <a:noAutofit/>
          </a:bodyPr>
          <a:lstStyle/>
          <a:p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[1] R4-1707507_UE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RF requirements for 3.3-3.8 GHz and 3.3-4.2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GHz, NTT DOCOMO, INC.</a:t>
            </a:r>
          </a:p>
          <a:p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[2] R4-1707508_UE RF requirements for 4.4-4.99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GHz,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INC.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</a:t>
            </a:r>
            <a:endParaRPr lang="sv-SE" sz="3600" baseline="-25000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898304"/>
              </p:ext>
            </p:extLst>
          </p:nvPr>
        </p:nvGraphicFramePr>
        <p:xfrm>
          <a:off x="546496" y="2311504"/>
          <a:ext cx="7913936" cy="2773680"/>
        </p:xfrm>
        <a:graphic>
          <a:graphicData uri="http://schemas.openxmlformats.org/drawingml/2006/table">
            <a:tbl>
              <a:tblPr firstRow="1" firstCol="1" bandRow="1"/>
              <a:tblGrid>
                <a:gridCol w="1127280"/>
                <a:gridCol w="1127280"/>
                <a:gridCol w="954584"/>
                <a:gridCol w="954584"/>
                <a:gridCol w="954584"/>
                <a:gridCol w="954584"/>
                <a:gridCol w="920520"/>
                <a:gridCol w="920520"/>
              </a:tblGrid>
              <a:tr h="3810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ms Rmn"/>
                          <a:ea typeface="SimSun"/>
                        </a:rPr>
                        <a:t>Parameter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Frequency range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Vendor 1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Vendor 2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Vendor 3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809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Band 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n78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BPF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Band 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n77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BPF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Band 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n78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BPF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Band 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n77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BPF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Band 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n78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BPF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Band 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n77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BPF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ms Rmn"/>
                          <a:ea typeface="SimSun"/>
                        </a:rPr>
                        <a:t>Insertion loss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ms Rmn"/>
                          <a:ea typeface="SimSun"/>
                        </a:rPr>
                        <a:t>(ETC)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3300-3400 MHz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1.1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1.1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2.0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2.0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1.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9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1.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9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3400-3800 MHz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0.95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0.95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1.5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1.5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809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3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8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00-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42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00 MHz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-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1.2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-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-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80975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Attenuation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(Typ)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698-2690 MHz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35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39.8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45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45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51.8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50.5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5150-5925 MHz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27.8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31.1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35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30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25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ms Rmn"/>
                          <a:ea typeface="SimSun"/>
                        </a:rPr>
                        <a:t>25.3 dB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637820" y="1923008"/>
            <a:ext cx="5356916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Table 2.2-2.  Simulation results for Band n77 </a:t>
            </a:r>
            <a:r>
              <a:rPr kumimoji="1" lang="en-GB" altLang="ja-JP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and n78 in [1]</a:t>
            </a:r>
            <a:endParaRPr kumimoji="1" lang="en-GB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altLang="ja-JP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6823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</TotalTime>
  <Words>581</Words>
  <Application>Microsoft Office PowerPoint</Application>
  <PresentationFormat>画面に合わせる (4:3)</PresentationFormat>
  <Paragraphs>110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UE RF requirements for 3.3-3.8 GHz, 3.3-4.2 GHz and 4.4-5 GHz</vt:lpstr>
      <vt:lpstr>Background</vt:lpstr>
      <vt:lpstr>WF on Band n77 and n78</vt:lpstr>
      <vt:lpstr>WF on Band n79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DCM</cp:lastModifiedBy>
  <cp:revision>142</cp:revision>
  <dcterms:created xsi:type="dcterms:W3CDTF">2017-06-28T16:38:30Z</dcterms:created>
  <dcterms:modified xsi:type="dcterms:W3CDTF">2017-08-24T14:53:08Z</dcterms:modified>
</cp:coreProperties>
</file>