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21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D111-F13A-4588-9B9D-BBF07473C1F5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altLang="ja-JP" b="1" dirty="0"/>
              <a:t>WF</a:t>
            </a:r>
            <a:r>
              <a:rPr lang="en-GB" altLang="zh-CN" b="1" dirty="0"/>
              <a:t> on </a:t>
            </a:r>
            <a:r>
              <a:rPr lang="en-GB" altLang="zh-CN" b="1" dirty="0" smtClean="0"/>
              <a:t>the OTA RX </a:t>
            </a:r>
            <a:r>
              <a:rPr lang="en-GB" altLang="zh-CN" b="1" dirty="0" smtClean="0"/>
              <a:t>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CMCC</a:t>
            </a:r>
            <a:endParaRPr kumimoji="1" lang="ja-JP" altLang="en-US" dirty="0"/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R4-1708956</a:t>
            </a:r>
            <a:endParaRPr lang="en-US" altLang="ja-JP" b="1" dirty="0"/>
          </a:p>
          <a:p>
            <a:r>
              <a:rPr lang="en-US" altLang="ja-JP" b="1" dirty="0"/>
              <a:t>Agenda </a:t>
            </a:r>
            <a:r>
              <a:rPr lang="en-US" altLang="ja-JP" b="1" dirty="0" smtClean="0"/>
              <a:t>:8.28.3.5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altLang="zh-CN" b="1" dirty="0" smtClean="0"/>
              <a:t>3GPP TSG RAN WG4 Meeting #84	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Berlin, Germany, 21 - 25 August, 2017</a:t>
            </a:r>
            <a:endParaRPr lang="zh-CN" altLang="zh-CN" dirty="0" smtClean="0"/>
          </a:p>
          <a:p>
            <a:endParaRPr lang="en-US" b="1" i="1" dirty="0"/>
          </a:p>
        </p:txBody>
      </p:sp>
    </p:spTree>
    <p:extLst>
      <p:ext uri="{BB962C8B-B14F-4D97-AF65-F5344CB8AC3E}">
        <p14:creationId xmlns=""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76672"/>
            <a:ext cx="8676456" cy="923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 Keep the already agreed OTA RX requirement based on the OTA reference </a:t>
            </a:r>
            <a:r>
              <a:rPr lang="en-US" altLang="zh-CN" dirty="0" smtClean="0"/>
              <a:t>sensitivity.</a:t>
            </a:r>
          </a:p>
          <a:p>
            <a:pPr>
              <a:buFont typeface="Wingdings" pitchFamily="2" charset="2"/>
              <a:buChar char="l"/>
            </a:pP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 </a:t>
            </a:r>
            <a:r>
              <a:rPr lang="en-US" altLang="zh-CN" dirty="0" smtClean="0"/>
              <a:t>Add </a:t>
            </a:r>
            <a:r>
              <a:rPr lang="en-US" altLang="zh-CN" dirty="0" smtClean="0"/>
              <a:t>additional IBB, ACS ,IMD OTA test based on minimum sensitivity:</a:t>
            </a:r>
          </a:p>
          <a:p>
            <a:r>
              <a:rPr lang="en-US" altLang="zh-CN" dirty="0" smtClean="0"/>
              <a:t>    OTA Wanted signal level= minimum sensitivity + 6dB ;</a:t>
            </a:r>
          </a:p>
          <a:p>
            <a:r>
              <a:rPr lang="en-US" altLang="zh-CN" dirty="0" smtClean="0"/>
              <a:t>    OTA Interference signal level= minimum sensitivity + </a:t>
            </a:r>
            <a:r>
              <a:rPr lang="en-US" altLang="zh-CN" dirty="0" smtClean="0">
                <a:latin typeface="Cambria Math"/>
                <a:ea typeface="Cambria Math"/>
              </a:rPr>
              <a:t>∆</a:t>
            </a:r>
            <a:r>
              <a:rPr lang="en-US" altLang="zh-CN" dirty="0" smtClean="0">
                <a:latin typeface="Cambria Math"/>
                <a:ea typeface="Cambria Math"/>
              </a:rPr>
              <a:t>;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ACS test =Conducted ACS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IBB test =Conducted blocking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IMD test =Conducted IMD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P reference: conducted sensitivity level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dirty="0" smtClean="0">
                <a:latin typeface="Cambria Math"/>
                <a:ea typeface="Cambria Math"/>
              </a:rPr>
              <a:t>Definition of the minimum sensitivity: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Minimum sensitivity is the lowest sensitivity in all declared OSDD. 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Minimum sensitivity </a:t>
            </a:r>
            <a:r>
              <a:rPr lang="en-US" altLang="zh-CN" dirty="0" smtClean="0">
                <a:latin typeface="Cambria Math"/>
                <a:ea typeface="Cambria Math"/>
              </a:rPr>
              <a:t>captures </a:t>
            </a:r>
            <a:r>
              <a:rPr lang="en-US" altLang="zh-CN" dirty="0" smtClean="0">
                <a:latin typeface="Cambria Math"/>
                <a:ea typeface="Cambria Math"/>
              </a:rPr>
              <a:t>the whole system performance which should </a:t>
            </a:r>
            <a:r>
              <a:rPr lang="en-US" altLang="zh-CN" dirty="0" smtClean="0">
                <a:latin typeface="Cambria Math"/>
                <a:ea typeface="Cambria Math"/>
              </a:rPr>
              <a:t>includes </a:t>
            </a:r>
            <a:r>
              <a:rPr lang="en-US" altLang="zh-CN" dirty="0" smtClean="0">
                <a:latin typeface="Cambria Math"/>
                <a:ea typeface="Cambria Math"/>
              </a:rPr>
              <a:t>array gain, baseband combing ability and receiver units ability.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dirty="0" smtClean="0">
                <a:latin typeface="Cambria Math"/>
                <a:ea typeface="Cambria Math"/>
              </a:rPr>
              <a:t>Test direction: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This OTA test is performed in the OSDD which has the minimum sensitivity. 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Option1. Use the extreme directions associated with the </a:t>
            </a:r>
            <a:r>
              <a:rPr lang="en-US" altLang="zh-CN" dirty="0" err="1" smtClean="0">
                <a:latin typeface="Cambria Math"/>
                <a:ea typeface="Cambria Math"/>
              </a:rPr>
              <a:t>RoAoA</a:t>
            </a:r>
            <a:r>
              <a:rPr lang="en-US" altLang="zh-CN" dirty="0" smtClean="0">
                <a:latin typeface="Cambria Math"/>
                <a:ea typeface="Cambria Math"/>
              </a:rPr>
              <a:t> when the receiver target direction is at the reference direction (requires some additional conformance directions declarations).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Option2. Use the existing extreme steering directions at the extremes of the redirection range(declared OSDD)and the reference direction .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-2738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Agreement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772816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i-FI" altLang="zh-CN" sz="2000" dirty="0"/>
              <a:t>[1] </a:t>
            </a:r>
            <a:r>
              <a:rPr lang="en-GB" altLang="zh-CN" dirty="0" smtClean="0"/>
              <a:t>R4-1707839</a:t>
            </a:r>
            <a:r>
              <a:rPr lang="en-GB" altLang="zh-CN" dirty="0"/>
              <a:t>, </a:t>
            </a:r>
            <a:r>
              <a:rPr lang="en-US" altLang="zh-CN" dirty="0"/>
              <a:t>Discussion on </a:t>
            </a:r>
            <a:r>
              <a:rPr lang="en-US" altLang="zh-CN" dirty="0" err="1"/>
              <a:t>eAAS</a:t>
            </a:r>
            <a:r>
              <a:rPr lang="en-US" altLang="zh-CN" dirty="0"/>
              <a:t> Receiver OTA Requirements</a:t>
            </a:r>
            <a:r>
              <a:rPr lang="en-GB" altLang="zh-CN" dirty="0"/>
              <a:t>, CMCC</a:t>
            </a:r>
            <a:endParaRPr lang="fi-FI" altLang="zh-CN" dirty="0"/>
          </a:p>
          <a:p>
            <a:pPr>
              <a:defRPr/>
            </a:pPr>
            <a:r>
              <a:rPr lang="en-GB" altLang="zh-CN" dirty="0"/>
              <a:t>[2] </a:t>
            </a:r>
            <a:r>
              <a:rPr lang="en-GB" altLang="zh-CN" dirty="0" smtClean="0"/>
              <a:t>R4-1708116, </a:t>
            </a:r>
            <a:r>
              <a:rPr lang="en-GB" altLang="zh-CN" dirty="0"/>
              <a:t>On receiver requirements, Ericsson</a:t>
            </a:r>
          </a:p>
          <a:p>
            <a:pPr>
              <a:defRPr/>
            </a:pPr>
            <a:r>
              <a:rPr lang="fi-FI" altLang="zh-CN" sz="2000" dirty="0"/>
              <a:t>[3] </a:t>
            </a:r>
            <a:r>
              <a:rPr lang="en-GB" altLang="zh-CN" dirty="0" smtClean="0"/>
              <a:t>R4-1708499</a:t>
            </a:r>
            <a:r>
              <a:rPr lang="en-GB" altLang="zh-CN" dirty="0"/>
              <a:t>, </a:t>
            </a:r>
            <a:r>
              <a:rPr lang="en-US" altLang="zh-CN" dirty="0"/>
              <a:t>Revisiting OTA reference sensitivity and OTA sensitivity</a:t>
            </a:r>
            <a:r>
              <a:rPr lang="en-GB" altLang="zh-CN" dirty="0"/>
              <a:t>, Nokia, Nokia Shanghai </a:t>
            </a:r>
            <a:r>
              <a:rPr lang="en-GB" altLang="zh-CN" dirty="0" smtClean="0"/>
              <a:t>Bell</a:t>
            </a:r>
            <a:endParaRPr lang="fi-FI" altLang="zh-CN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332656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Reference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267</Words>
  <Application>Microsoft Office PowerPoint</Application>
  <PresentationFormat>全屏显示(4:3)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the OTA RX requirements</vt:lpstr>
      <vt:lpstr>幻灯片 2</vt:lpstr>
      <vt:lpstr>幻灯片 3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cmri</cp:lastModifiedBy>
  <cp:revision>24</cp:revision>
  <dcterms:created xsi:type="dcterms:W3CDTF">2017-08-23T09:38:54Z</dcterms:created>
  <dcterms:modified xsi:type="dcterms:W3CDTF">2017-08-24T10:08:43Z</dcterms:modified>
</cp:coreProperties>
</file>