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4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fisher0515\AppData\Local\Docs\R4-1707960.zip" TargetMode="External"/><Relationship Id="rId2" Type="http://schemas.openxmlformats.org/officeDocument/2006/relationships/hyperlink" Target="file:///C:\Users\fisher0515\AppData\Local\Docs\R4-170715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Users\fisher0515\AppData\Local\Docs\R4-1707286.zip" TargetMode="External"/><Relationship Id="rId4" Type="http://schemas.openxmlformats.org/officeDocument/2006/relationships/hyperlink" Target="file:///C:\Users\fisher0515\AppData\Local\Docs\R4-170813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NR BS ACS for sub 6GHz</a:t>
            </a:r>
            <a:endParaRPr lang="en-US" alt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US" dirty="0" err="1" smtClean="0"/>
              <a:t>ZTE,Nokia,Ericsson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1912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#84</a:t>
            </a:r>
          </a:p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Berlin, Germany, 21 - 25 Aug, 2017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US" b="1" dirty="0" smtClean="0"/>
              <a:t>9.3.5.1</a:t>
            </a:r>
            <a:endParaRPr lang="en-US" b="1" dirty="0"/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 smtClean="0">
                <a:cs typeface="Arial" panose="020B0604020202020204" pitchFamily="34" charset="0"/>
              </a:rPr>
              <a:t>R4-1708856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                   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sub 6GHz ACS have been discussed in RAN4#84:</a:t>
            </a:r>
          </a:p>
          <a:p>
            <a:pPr marL="720090"/>
            <a:r>
              <a:rPr lang="en-GB" altLang="zh-CN" sz="1600" b="1" u="heavy" dirty="0">
                <a:hlinkClick r:id="rId2"/>
              </a:rPr>
              <a:t>R4-1707150</a:t>
            </a:r>
            <a:r>
              <a:rPr lang="en-GB" altLang="zh-CN" sz="1600" b="1" dirty="0"/>
              <a:t>	Proposals on below 6GHz NR BS ACLR and ACS, Nokia;</a:t>
            </a:r>
          </a:p>
          <a:p>
            <a:pPr marL="720090"/>
            <a:r>
              <a:rPr lang="en-GB" altLang="zh-CN" sz="1600" b="1" u="heavy" dirty="0">
                <a:hlinkClick r:id="rId3"/>
              </a:rPr>
              <a:t>R4-1707960</a:t>
            </a:r>
            <a:r>
              <a:rPr lang="en-GB" altLang="zh-CN" sz="1600" b="1" dirty="0"/>
              <a:t>	Discussion on ACLR and ACS requirement for below 6GHz NR BS,ZTE;</a:t>
            </a:r>
          </a:p>
          <a:p>
            <a:pPr marL="720090"/>
            <a:r>
              <a:rPr lang="en-GB" altLang="zh-CN" sz="1600" b="1" u="heavy" dirty="0">
                <a:hlinkClick r:id="rId4"/>
              </a:rPr>
              <a:t>R4-1708139</a:t>
            </a:r>
            <a:r>
              <a:rPr lang="en-GB" altLang="zh-CN" sz="1600" b="1" dirty="0"/>
              <a:t>	NR BS ACS </a:t>
            </a:r>
            <a:r>
              <a:rPr lang="en-GB" altLang="zh-CN" sz="1600" b="1" dirty="0" err="1"/>
              <a:t>requirementsfor</a:t>
            </a:r>
            <a:r>
              <a:rPr lang="en-GB" altLang="zh-CN" sz="1600" b="1" dirty="0"/>
              <a:t> sub-6GHz, </a:t>
            </a:r>
            <a:r>
              <a:rPr lang="en-GB" altLang="zh-CN" sz="1600" b="1" dirty="0" err="1"/>
              <a:t>Huawei</a:t>
            </a:r>
            <a:r>
              <a:rPr lang="en-GB" altLang="zh-CN" sz="1600" b="1" dirty="0"/>
              <a:t>;</a:t>
            </a:r>
          </a:p>
          <a:p>
            <a:pPr marL="720090"/>
            <a:r>
              <a:rPr lang="en-GB" altLang="zh-CN" sz="1600" b="1" u="heavy" dirty="0">
                <a:hlinkClick r:id="rId5"/>
              </a:rPr>
              <a:t>R4-1707286</a:t>
            </a:r>
            <a:r>
              <a:rPr lang="en-GB" altLang="zh-CN" sz="1600" b="1" dirty="0"/>
              <a:t>	ACLR and ACS for Frequency Ranges &lt;6GHz, AT&amp;T GNS Belgium SPRL;</a:t>
            </a:r>
            <a:endParaRPr lang="en-US" altLang="en-GB" sz="1600" b="1" dirty="0"/>
          </a:p>
          <a:p>
            <a:pPr lvl="1">
              <a:buNone/>
            </a:pPr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The following consideration for ACS requirement needs to be taken into account:</a:t>
            </a:r>
          </a:p>
          <a:p>
            <a:pPr marL="342900" indent="-342900">
              <a:buFont typeface="Wingdings" panose="05000000000000000000" pitchFamily="2" charset="2"/>
              <a:buAutoNum type="arabicParenR"/>
            </a:pPr>
            <a:r>
              <a:rPr lang="en-US" altLang="ja-JP" sz="1600" dirty="0"/>
              <a:t>Additional frequency offset </a:t>
            </a:r>
            <a:r>
              <a:rPr lang="en-US" altLang="ja-JP" sz="1600" dirty="0" smtClean="0">
                <a:solidFill>
                  <a:srgbClr val="FF0000"/>
                </a:solidFill>
              </a:rPr>
              <a:t>similar </a:t>
            </a:r>
            <a:r>
              <a:rPr lang="en-US" altLang="ja-JP" sz="1600" dirty="0">
                <a:solidFill>
                  <a:srgbClr val="FF0000"/>
                </a:solidFill>
              </a:rPr>
              <a:t>to</a:t>
            </a:r>
            <a:r>
              <a:rPr lang="en-US" altLang="ja-JP" sz="1600" dirty="0"/>
              <a:t> LTE to avoid orthogonality between sub-carriers of wanted and interfering signal should </a:t>
            </a:r>
            <a:r>
              <a:rPr lang="en-US" altLang="ja-JP" sz="1600" dirty="0" smtClean="0"/>
              <a:t>be </a:t>
            </a:r>
            <a:r>
              <a:rPr lang="en-US" altLang="ja-JP" sz="1600" dirty="0"/>
              <a:t>considered; </a:t>
            </a:r>
          </a:p>
          <a:p>
            <a:pPr marL="342900" indent="-342900">
              <a:buFont typeface="Wingdings" panose="05000000000000000000" pitchFamily="2" charset="2"/>
              <a:buAutoNum type="arabicParenR"/>
            </a:pPr>
            <a:r>
              <a:rPr lang="en-US" altLang="ja-JP" sz="1600" dirty="0"/>
              <a:t>ACS interfering signal </a:t>
            </a:r>
            <a:r>
              <a:rPr lang="en-US" altLang="ja-JP" sz="1600" dirty="0" smtClean="0">
                <a:solidFill>
                  <a:srgbClr val="FF0000"/>
                </a:solidFill>
              </a:rPr>
              <a:t>should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not extend to frequency range of OOB </a:t>
            </a:r>
            <a:r>
              <a:rPr lang="en-US" altLang="ja-JP" sz="1600" dirty="0">
                <a:solidFill>
                  <a:srgbClr val="FF0000"/>
                </a:solidFill>
              </a:rPr>
              <a:t>blocking</a:t>
            </a:r>
            <a:r>
              <a:rPr lang="en-US" altLang="ja-JP" sz="1600" dirty="0"/>
              <a:t>;  </a:t>
            </a:r>
          </a:p>
          <a:p>
            <a:pPr marL="342900" indent="-342900">
              <a:buNone/>
            </a:pPr>
            <a:r>
              <a:rPr lang="en-US" altLang="ja-JP" sz="1600" dirty="0"/>
              <a:t>      Note:  frequency offset  of OOB </a:t>
            </a:r>
            <a:r>
              <a:rPr lang="en-US" altLang="ja-JP" sz="1600" dirty="0">
                <a:solidFill>
                  <a:srgbClr val="FF0000"/>
                </a:solidFill>
              </a:rPr>
              <a:t>blocking</a:t>
            </a:r>
            <a:r>
              <a:rPr lang="en-US" altLang="ja-JP" sz="1600" dirty="0"/>
              <a:t> to channel edge is still under discussion; </a:t>
            </a:r>
          </a:p>
          <a:p>
            <a:pPr marL="342900" indent="-342900">
              <a:buNone/>
            </a:pPr>
            <a:r>
              <a:rPr lang="en-US" altLang="ja-JP" sz="1600" dirty="0"/>
              <a:t>3)  </a:t>
            </a:r>
            <a:r>
              <a:rPr lang="en-US" altLang="ja-JP" sz="1600" dirty="0">
                <a:solidFill>
                  <a:srgbClr val="FF0000"/>
                </a:solidFill>
              </a:rPr>
              <a:t>Regarding the </a:t>
            </a:r>
            <a:r>
              <a:rPr lang="en-US" altLang="ja-JP" sz="1600" dirty="0" smtClean="0">
                <a:solidFill>
                  <a:srgbClr val="FF0000"/>
                </a:solidFill>
              </a:rPr>
              <a:t>b</a:t>
            </a:r>
            <a:r>
              <a:rPr lang="en-US" altLang="ja-JP" sz="1600" dirty="0" smtClean="0"/>
              <a:t>andwidth </a:t>
            </a:r>
            <a:r>
              <a:rPr lang="en-US" altLang="ja-JP" sz="1600" dirty="0"/>
              <a:t>of interfering signal:</a:t>
            </a:r>
          </a:p>
          <a:p>
            <a:pPr marL="342900" indent="-342900">
              <a:buNone/>
            </a:pPr>
            <a:r>
              <a:rPr lang="en-US" altLang="ja-JP" sz="1600" dirty="0"/>
              <a:t> Option1 : </a:t>
            </a:r>
          </a:p>
          <a:p>
            <a:pPr marL="720000"/>
            <a:r>
              <a:rPr lang="en-GB" altLang="zh-CN" sz="1600" dirty="0"/>
              <a:t> Using the same channel bandwidth, the same number of resource blocks and SCS for wanted signal and adjacent interfering signal ;</a:t>
            </a:r>
            <a:endParaRPr lang="en-US" altLang="ja-JP" sz="1600" dirty="0"/>
          </a:p>
          <a:p>
            <a:pPr marL="342900" indent="-342900">
              <a:buNone/>
            </a:pPr>
            <a:r>
              <a:rPr lang="en-US" altLang="ja-JP" sz="1600" dirty="0"/>
              <a:t>Option2: </a:t>
            </a:r>
          </a:p>
          <a:p>
            <a:pPr marL="720000"/>
            <a:r>
              <a:rPr lang="en-US" altLang="ja-JP" sz="1600" dirty="0"/>
              <a:t> </a:t>
            </a:r>
            <a:r>
              <a:rPr lang="en-GB" altLang="zh-CN" sz="1600" dirty="0"/>
              <a:t>For NR bands less than 100 MHz, it is proposed to specify  [5] MHz as the interfering carrier bandwidth for ACS requirements.</a:t>
            </a:r>
            <a:endParaRPr lang="zh-CN" altLang="zh-CN" sz="1600" dirty="0"/>
          </a:p>
          <a:p>
            <a:pPr marL="720000"/>
            <a:r>
              <a:rPr lang="en-GB" altLang="zh-CN" sz="1600" dirty="0"/>
              <a:t>For NR bands wider than or equal to 100 MHz, it is proposed to specify [20] MHz as the interfering carrier bandwidth for ACS requirements.</a:t>
            </a:r>
            <a:endParaRPr lang="en-US" altLang="ja-JP" sz="1600" dirty="0"/>
          </a:p>
          <a:p>
            <a:pPr marL="0" indent="0">
              <a:buFont typeface="Wingdings" panose="05000000000000000000" pitchFamily="2" charset="2"/>
              <a:buNone/>
            </a:pPr>
            <a:endParaRPr lang="en-US" altLang="ja-JP" sz="1600" b="1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</TotalTime>
  <Words>200</Words>
  <Application>Microsoft Office PowerPoint</Application>
  <PresentationFormat>自定义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NR BS ACS for sub 6GHz</vt:lpstr>
      <vt:lpstr>                         Background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fisher0515</cp:lastModifiedBy>
  <cp:revision>126</cp:revision>
  <dcterms:created xsi:type="dcterms:W3CDTF">2016-11-16T01:29:00Z</dcterms:created>
  <dcterms:modified xsi:type="dcterms:W3CDTF">2017-08-25T06:37:27Z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1495067643</vt:lpwstr>
  </property>
  <property fmtid="{D5CDD505-2E9C-101B-9397-08002B2CF9AE}" pid="7" name="KSOProductBuildVer">
    <vt:lpwstr>2052-10.8.0.5918</vt:lpwstr>
  </property>
</Properties>
</file>