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020" y="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6BD3A-D177-403E-8944-E3DC10C94112}" type="datetimeFigureOut">
              <a:rPr lang="en-GB" smtClean="0"/>
              <a:t>25/08/2017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78177-079B-430C-92C3-2A72BBFB96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1890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6BD3A-D177-403E-8944-E3DC10C94112}" type="datetimeFigureOut">
              <a:rPr lang="en-GB" smtClean="0"/>
              <a:t>25/08/2017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78177-079B-430C-92C3-2A72BBFB96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787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6BD3A-D177-403E-8944-E3DC10C94112}" type="datetimeFigureOut">
              <a:rPr lang="en-GB" smtClean="0"/>
              <a:t>25/08/2017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78177-079B-430C-92C3-2A72BBFB96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5393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6BD3A-D177-403E-8944-E3DC10C94112}" type="datetimeFigureOut">
              <a:rPr lang="en-GB" smtClean="0"/>
              <a:t>25/08/2017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78177-079B-430C-92C3-2A72BBFB96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497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6BD3A-D177-403E-8944-E3DC10C94112}" type="datetimeFigureOut">
              <a:rPr lang="en-GB" smtClean="0"/>
              <a:t>25/08/2017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78177-079B-430C-92C3-2A72BBFB96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6BD3A-D177-403E-8944-E3DC10C94112}" type="datetimeFigureOut">
              <a:rPr lang="en-GB" smtClean="0"/>
              <a:t>25/08/2017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78177-079B-430C-92C3-2A72BBFB96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4672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6BD3A-D177-403E-8944-E3DC10C94112}" type="datetimeFigureOut">
              <a:rPr lang="en-GB" smtClean="0"/>
              <a:t>25/08/2017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78177-079B-430C-92C3-2A72BBFB96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0629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6BD3A-D177-403E-8944-E3DC10C94112}" type="datetimeFigureOut">
              <a:rPr lang="en-GB" smtClean="0"/>
              <a:t>25/08/2017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78177-079B-430C-92C3-2A72BBFB96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4183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6BD3A-D177-403E-8944-E3DC10C94112}" type="datetimeFigureOut">
              <a:rPr lang="en-GB" smtClean="0"/>
              <a:t>25/08/2017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78177-079B-430C-92C3-2A72BBFB96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4244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6BD3A-D177-403E-8944-E3DC10C94112}" type="datetimeFigureOut">
              <a:rPr lang="en-GB" smtClean="0"/>
              <a:t>25/08/2017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78177-079B-430C-92C3-2A72BBFB96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2483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6BD3A-D177-403E-8944-E3DC10C94112}" type="datetimeFigureOut">
              <a:rPr lang="en-GB" smtClean="0"/>
              <a:t>25/08/2017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78177-079B-430C-92C3-2A72BBFB96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92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86BD3A-D177-403E-8944-E3DC10C94112}" type="datetimeFigureOut">
              <a:rPr lang="en-GB" smtClean="0"/>
              <a:t>25/08/2017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78177-079B-430C-92C3-2A72BBFB96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5170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Way forward on BS channel Bandwidth (CBW) Set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Vodafone, </a:t>
            </a:r>
            <a:r>
              <a:rPr lang="en-GB" dirty="0" smtClean="0"/>
              <a:t>Huawei, Ericsson</a:t>
            </a:r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660232" y="16673"/>
            <a:ext cx="2501902" cy="4376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/>
              <a:t>R4-178847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5580112" cy="9087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400" b="1" dirty="0"/>
              <a:t>3GPP TSG RAN WG4#84</a:t>
            </a:r>
          </a:p>
          <a:p>
            <a:pPr algn="l"/>
            <a:r>
              <a:rPr lang="en-GB" sz="2400" b="1" dirty="0"/>
              <a:t>Berlin, Germany, 21st – 25th August 2017</a:t>
            </a:r>
          </a:p>
        </p:txBody>
      </p:sp>
    </p:spTree>
    <p:extLst>
      <p:ext uri="{BB962C8B-B14F-4D97-AF65-F5344CB8AC3E}">
        <p14:creationId xmlns:p14="http://schemas.microsoft.com/office/powerpoint/2010/main" val="4029035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kumimoji="1" lang="en-US" altLang="ja-JP" dirty="0"/>
              <a:t>Agreements in RAN4#84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052736"/>
            <a:ext cx="8640960" cy="5472608"/>
          </a:xfrm>
          <a:noFill/>
          <a:ln>
            <a:noFill/>
          </a:ln>
        </p:spPr>
        <p:txBody>
          <a:bodyPr>
            <a:noAutofit/>
          </a:bodyPr>
          <a:lstStyle/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GB" sz="1800" dirty="0"/>
              <a:t>BS channel bandwidths to be requested within REL-15 is limited to a subset of those that equal a sum of component UE CBW (e.g. 10+15=25, 20+50=70) for sub-6GHz</a:t>
            </a:r>
          </a:p>
          <a:p>
            <a:r>
              <a:rPr lang="en-GB" sz="1800" dirty="0"/>
              <a:t>Base Station CBWs targeted for 1st version of NR specs (Dec-17)</a:t>
            </a:r>
          </a:p>
          <a:p>
            <a:pPr lvl="1" algn="just"/>
            <a:r>
              <a:rPr lang="en-GB" sz="1600" dirty="0"/>
              <a:t>For LTE refarming bands: 5, 10, 15, 20, 25 MHz (25 MHz only for Band 3 and 70)</a:t>
            </a:r>
          </a:p>
          <a:p>
            <a:pPr lvl="1" algn="just"/>
            <a:r>
              <a:rPr lang="en-GB" sz="1600" dirty="0"/>
              <a:t>For new NR bands: 10, 15, 20, [30], 40, 50, 60, [70], 80, [90], 100MHz for sub-6GHz</a:t>
            </a:r>
          </a:p>
          <a:p>
            <a:pPr lvl="1" algn="just"/>
            <a:r>
              <a:rPr lang="en-GB" sz="1600" dirty="0"/>
              <a:t>The Base Station is not required to support all specified BWs</a:t>
            </a:r>
          </a:p>
          <a:p>
            <a:pPr lvl="1" algn="just"/>
            <a:r>
              <a:rPr lang="en-GB" sz="1600" dirty="0"/>
              <a:t>By RAN4#84bis, analyse the impact &amp; complexity of specifying/implementing BWs in [] above, compared to relying on intra-band contiguous BW CA of other CBWs to cover them. Also analyse which requirements are really impacted by CBW, and required 3GPP or regulatory compliance. If adding the CBWs in [] not agreed by RAN4#84bis, RAN4 can only reconsider adding them after Dec-2017</a:t>
            </a:r>
          </a:p>
          <a:p>
            <a:r>
              <a:rPr lang="en-GB" sz="2000" dirty="0"/>
              <a:t>For 1st version of NR specs, identify </a:t>
            </a:r>
            <a:r>
              <a:rPr lang="en-GB" sz="2000" dirty="0" smtClean="0"/>
              <a:t>Base </a:t>
            </a:r>
            <a:r>
              <a:rPr lang="en-GB" sz="2000" dirty="0"/>
              <a:t>Station Tx/Rx requirements in a BW independent/scalable manner</a:t>
            </a:r>
          </a:p>
          <a:p>
            <a:pPr lvl="1"/>
            <a:r>
              <a:rPr lang="en-GB" sz="1600" dirty="0"/>
              <a:t>Aim to capture as many requirements as possible within the above </a:t>
            </a:r>
            <a:r>
              <a:rPr lang="en-GB" sz="1600" dirty="0" smtClean="0"/>
              <a:t>set</a:t>
            </a:r>
          </a:p>
          <a:p>
            <a:pPr lvl="1"/>
            <a:r>
              <a:rPr lang="en-GB" sz="1600" dirty="0"/>
              <a:t>Specify these requirements, noting that these requirements bandwidth independent or scaled, together with all other RAN4 requirements</a:t>
            </a:r>
            <a:endParaRPr lang="en-GB" sz="1600" dirty="0"/>
          </a:p>
          <a:p>
            <a:r>
              <a:rPr lang="en-GB" sz="1800" dirty="0" smtClean="0"/>
              <a:t>For </a:t>
            </a:r>
            <a:r>
              <a:rPr lang="en-GB" sz="1800" dirty="0"/>
              <a:t>BS requirements that cannot be BW-independent/scalable, then by RAN4#86:</a:t>
            </a:r>
          </a:p>
          <a:p>
            <a:pPr lvl="1" algn="just"/>
            <a:r>
              <a:rPr lang="en-GB" sz="1600" dirty="0"/>
              <a:t>Identify a process by which such requirements and tests for additional CBWs can be specified efficiently and rapidly based on operator request</a:t>
            </a:r>
          </a:p>
          <a:p>
            <a:pPr lvl="1" algn="just"/>
            <a:r>
              <a:rPr lang="en-GB" sz="1600" dirty="0"/>
              <a:t>Ensure that introduction of new BS CBWs in future releases will not have any consequences on Rel-15 (or legacy) UEs</a:t>
            </a:r>
          </a:p>
        </p:txBody>
      </p:sp>
    </p:spTree>
    <p:extLst>
      <p:ext uri="{BB962C8B-B14F-4D97-AF65-F5344CB8AC3E}">
        <p14:creationId xmlns:p14="http://schemas.microsoft.com/office/powerpoint/2010/main" val="10560946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314</Words>
  <Application>Microsoft Office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ＭＳ Ｐゴシック</vt:lpstr>
      <vt:lpstr>Arial</vt:lpstr>
      <vt:lpstr>Calibri</vt:lpstr>
      <vt:lpstr>Office Theme</vt:lpstr>
      <vt:lpstr>Way forward on BS channel Bandwidth (CBW) Set</vt:lpstr>
      <vt:lpstr>Agreements in RAN4#84</vt:lpstr>
    </vt:vector>
  </TitlesOfParts>
  <Company>Vodafone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BS bandwidths</dc:title>
  <dc:creator>Tim Frost1, Vodafone</dc:creator>
  <cp:lastModifiedBy>Ucar, Alper, Vodafone Group</cp:lastModifiedBy>
  <cp:revision>36</cp:revision>
  <dcterms:created xsi:type="dcterms:W3CDTF">2017-08-22T13:40:54Z</dcterms:created>
  <dcterms:modified xsi:type="dcterms:W3CDTF">2017-08-25T07:01:31Z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