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476B1-4D4A-4187-BECD-9DBB5F9698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EACFEC-6EE0-45D8-9028-7BB963038A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192820-D02E-4CEF-B296-035CE7F2F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56073-FEE7-4ABA-815F-6A5FFA57D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303C9A-431A-4BC9-8724-B737ACEEE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54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5544D-63A7-4C4F-AE07-6C55BEC8F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939279-CCD3-436A-89EB-5ADD764B2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8CC15-34E5-431A-92C3-D84C1668B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80D84-E01A-4BB5-B000-8FCDBFA86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228D2-54D7-46F8-851C-166507FF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15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2AD1F0-E50B-431F-8421-56A6F245EF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DCBE22-CC4C-4D37-88B3-92CE23118D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AB339-B757-4EEE-9BC9-1B168FC22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777ED-C54F-4C11-88BA-FC048DA61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574F1-C49E-482F-B002-EC87B5030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3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EF828-DAAD-47E2-A3F8-0E3F8383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066BD-FB4E-47CD-ABA2-341D1C3C5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6818BE-3C4D-4BAA-B950-D5E27529A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F4182-0014-40DE-9A4B-A05C1C0ED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1B243-4B14-4BB7-BD26-2AC9A1715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50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B20B7-A90F-439D-BC85-4DD51652F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DCB529-B257-4EA2-B4A3-C707FC217A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8C948-999B-453B-9B0C-919628582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C1A07-FF55-4592-837F-6EC344369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411E2-BA23-4871-86A7-E22BA59E3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323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72134-1911-4A77-B160-1018FF92F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42651-FB6E-43C3-8A5C-E6C73437AF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C4EC95-5229-4B71-80F3-BA9792280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AACCE-1096-4873-95C8-BE623B754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FB6A65-9E33-40E2-912E-D62515415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52DAA-92DA-44D4-9F5E-D4F67B922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71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6342F-9FDF-4021-A81C-6EC93C9DB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0200B-C692-43F0-9336-3A73154D9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3EE220-F0BF-4035-9395-FD23D1E15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79EF73-340C-4182-ACCB-A32A2F2BAD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0A09A8-7688-4FA4-BC42-99F9A46E07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4D5465-9DC3-4D15-999A-0F3B14F84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08DA8C-27E9-4496-84D1-05D20FA4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50A290-8FB9-49FF-A8A7-6EC944EF1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74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B9A9B-24BB-4B37-B5A9-713FAC67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52B425-4C30-4072-934F-A380983F1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F56AF5-0794-4A82-B16F-0FD1585DC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54DFE5-36A2-4D53-A6EC-9533BBB5C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2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1B8827-1CB3-4720-9C18-FB4D3872A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76360-FD4F-4F50-AF00-FD69DB850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344E6D-3E81-40B1-A23B-6E50476CD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32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7989A-C81C-4FCD-A48A-A6DDAC5AA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77273-9208-4AAF-89EB-54C341CB9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3B87AC-DE96-481A-86D2-4E0370C5D4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C93A7-3A74-4776-B0A8-45FE9DC96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A22A72-F170-4107-9B60-1B986D35B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2AAFF-786F-49FB-9353-647527D93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129F4-E257-4DD1-95F1-D1855E69B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645C65-0E82-461F-A883-B65A3BF228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1CFE15-3380-4C91-9465-1E1D40455C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142166-E19F-4DFB-ACD1-20C202410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B6C56-78B3-4842-8634-4DB42E168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2E52E6-F9ED-4632-A19D-6521BFEFC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45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9102E-DE2B-4E1F-B111-3F67DF7C9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07B420-FFBA-4102-8831-656B469F4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BFB135-ABE4-4C58-86C2-7748EF3B65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153F9-4509-4D8D-838D-02531AD6EB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CE2AF-C04F-4C2C-AC69-9BAE330AC4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D5DF6C-2BAD-462F-8812-F66BE3F81E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08EB2-BF3C-4A78-8EA5-E4D39C5C2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6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43A-B7E0-444A-BE7C-F442270C12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terminology for channel bandwidth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7CF442-31A3-4D53-84A5-B2A7EAEBC1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R4-1708846</a:t>
            </a:r>
          </a:p>
          <a:p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225157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07C82-0BFB-4740-9973-B025A79DE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DA331-B8B0-42A6-A344-7B1407105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Currently in 36.104 the term “channel bandwidth” is defined as:</a:t>
            </a:r>
          </a:p>
          <a:p>
            <a:pPr hangingPunct="0"/>
            <a:r>
              <a:rPr lang="en-GB" sz="1800" b="1" i="1" dirty="0"/>
              <a:t>Channel bandwidth:</a:t>
            </a:r>
            <a:r>
              <a:rPr lang="en-GB" sz="1800" i="1" dirty="0"/>
              <a:t> RF bandwidth supporting a single E-UTRA RF carrier with the transmission bandwidth configured in the uplink or downlink of a cell.</a:t>
            </a:r>
            <a:endParaRPr lang="sv-SE" sz="1800" i="1" dirty="0"/>
          </a:p>
          <a:p>
            <a:pPr lvl="1"/>
            <a:r>
              <a:rPr lang="en-GB" sz="1400" i="1" dirty="0"/>
              <a:t>NOTE:	The channel bandwidth is measured in MHz and is used as a reference for transmitter and receiver RF requirements</a:t>
            </a:r>
            <a:endParaRPr lang="en-US" dirty="0"/>
          </a:p>
          <a:p>
            <a:r>
              <a:rPr lang="en-US" dirty="0"/>
              <a:t>In 36.101, the definition is:</a:t>
            </a:r>
          </a:p>
          <a:p>
            <a:r>
              <a:rPr lang="en-GB" sz="1800" b="1" i="1" dirty="0"/>
              <a:t>Channel bandwidth:</a:t>
            </a:r>
            <a:r>
              <a:rPr lang="en-GB" sz="1800" i="1" dirty="0"/>
              <a:t> The RF bandwidth supporting a single E-UTRA RF carrier with the transmission bandwidth configured in the uplink or downlink of a cell. The channel bandwidth is measured in MHz and is used as a reference for transmitter and receiver RF requirements.</a:t>
            </a:r>
            <a:endParaRPr lang="sv-SE" sz="1800" i="1" dirty="0"/>
          </a:p>
          <a:p>
            <a:r>
              <a:rPr lang="en-US" dirty="0"/>
              <a:t>The channel bandwidth is always the same between UE and BS, and the definitions are the same</a:t>
            </a:r>
          </a:p>
        </p:txBody>
      </p:sp>
    </p:spTree>
    <p:extLst>
      <p:ext uri="{BB962C8B-B14F-4D97-AF65-F5344CB8AC3E}">
        <p14:creationId xmlns:p14="http://schemas.microsoft.com/office/powerpoint/2010/main" val="1581648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4777F-74ED-42AE-88B1-D7259A775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28EB1-3B18-4A03-A107-AEDB0FE59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NR, it is already agreed that BS and UE may operate different channel bandwidths. Furthermore, the set of “channel bandwidths” for the BS may differ to the UE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5BC9701-B33E-4293-B155-8A991162A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8514" y="31985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0C98F8B9-9F87-48E6-8E20-CB42F96A1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514" y="3198586"/>
            <a:ext cx="2633663" cy="316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891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A5872-8E3A-4845-B4A8-E02FBDFF9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CD5BD-9A8A-4C75-AF5F-1A7DDA5BE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of the term “channel bandwidth” will cause confusion in the discussion and specifications on whether UE or BS channel bandwidths are referred to</a:t>
            </a:r>
          </a:p>
          <a:p>
            <a:r>
              <a:rPr lang="en-US" dirty="0"/>
              <a:t>Also, in the definition, channel bandwidth is referred to as a transmission on a single carrier. The same portion of spectrum may be understood as one carrier for the BS but several carriers for the UE</a:t>
            </a:r>
          </a:p>
        </p:txBody>
      </p:sp>
    </p:spTree>
    <p:extLst>
      <p:ext uri="{BB962C8B-B14F-4D97-AF65-F5344CB8AC3E}">
        <p14:creationId xmlns:p14="http://schemas.microsoft.com/office/powerpoint/2010/main" val="3282234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204E4-28B5-44C4-B2FD-34579D11C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Agreement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89754-948B-40EC-BD75-18BAC780B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Separate </a:t>
            </a:r>
            <a:r>
              <a:rPr lang="en-US" dirty="0"/>
              <a:t>terms for “UE channel bandwidth” and “BS channel bandwidth”</a:t>
            </a:r>
          </a:p>
          <a:p>
            <a:r>
              <a:rPr lang="en-US" dirty="0"/>
              <a:t>The definition of UE channel bandwidth and BS channel bandwidth may remain as today or be revised. Proposals for definitions should be made in RAN4 AH#3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664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194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terminology for channel bandwidth</vt:lpstr>
      <vt:lpstr>Background</vt:lpstr>
      <vt:lpstr>Background</vt:lpstr>
      <vt:lpstr>Background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</dc:title>
  <dc:creator>Thomas Chapman</dc:creator>
  <cp:lastModifiedBy>Thomas Chapman</cp:lastModifiedBy>
  <cp:revision>8</cp:revision>
  <dcterms:created xsi:type="dcterms:W3CDTF">2017-08-22T09:40:48Z</dcterms:created>
  <dcterms:modified xsi:type="dcterms:W3CDTF">2017-08-24T15:10:34Z</dcterms:modified>
</cp:coreProperties>
</file>