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73" r:id="rId6"/>
    <p:sldId id="371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87" d="100"/>
          <a:sy n="87" d="100"/>
        </p:scale>
        <p:origin x="133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25.08.2017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for CRS-IM related advanced receiver impact analysis for network-based CRS-IM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Ericsson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146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4</a:t>
            </a:r>
            <a:br>
              <a:rPr lang="en-US" altLang="zh-CN" sz="1800" b="1" dirty="0"/>
            </a:br>
            <a:r>
              <a:rPr lang="en-US" sz="1800" b="1" dirty="0"/>
              <a:t>Berlin, Germany, 21 - 25 August 2017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/>
              <a:t>R4-1708732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0BABA-43A1-4D5B-9699-F0F5D7B73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C294E-0009-4F5D-853D-8C52F972CD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CRS-IM PDSCH receivers: </a:t>
            </a:r>
          </a:p>
          <a:p>
            <a:pPr lvl="1" algn="just"/>
            <a:r>
              <a:rPr lang="en-US" dirty="0"/>
              <a:t>Assume that </a:t>
            </a:r>
            <a:r>
              <a:rPr lang="en-US" dirty="0" err="1"/>
              <a:t>eNB</a:t>
            </a:r>
            <a:r>
              <a:rPr lang="en-US" dirty="0"/>
              <a:t> always provides UE CRS Assistance information disregards whether CRS muting is used in the neighboring cells</a:t>
            </a:r>
          </a:p>
          <a:p>
            <a:pPr lvl="1" algn="just"/>
            <a:r>
              <a:rPr lang="en-US" dirty="0"/>
              <a:t>Further evaluate performance for the cases when neighboring cell has 0% PDSCH loading and for cases w/wo CRS muting. </a:t>
            </a:r>
          </a:p>
          <a:p>
            <a:pPr lvl="1"/>
            <a:r>
              <a:rPr lang="en-US" dirty="0"/>
              <a:t>The simulation assumptions are captured in next page.</a:t>
            </a:r>
          </a:p>
          <a:p>
            <a:r>
              <a:rPr lang="en-US" dirty="0"/>
              <a:t>Further investigate impact on Dl Control Channel IM Type A/B and NAICS receivers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D4F11-EE9C-4904-82FC-9FA50F14C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4998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54DB2-EF2A-4F16-94B0-73D47E305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Simulation assumption CRS-IM (for information)</a:t>
            </a:r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117884-3E29-487E-ADF0-116B188F3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7F7CA730-3D25-4CC1-9129-9620EB2ABA0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97673266"/>
                  </p:ext>
                </p:extLst>
              </p:nvPr>
            </p:nvGraphicFramePr>
            <p:xfrm>
              <a:off x="1066800" y="1219200"/>
              <a:ext cx="7620000" cy="543373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040380">
                      <a:extLst>
                        <a:ext uri="{9D8B030D-6E8A-4147-A177-3AD203B41FA5}">
                          <a16:colId xmlns:a16="http://schemas.microsoft.com/office/drawing/2014/main" val="1462303801"/>
                        </a:ext>
                      </a:extLst>
                    </a:gridCol>
                    <a:gridCol w="4579620">
                      <a:extLst>
                        <a:ext uri="{9D8B030D-6E8A-4147-A177-3AD203B41FA5}">
                          <a16:colId xmlns:a16="http://schemas.microsoft.com/office/drawing/2014/main" val="431489701"/>
                        </a:ext>
                      </a:extLst>
                    </a:gridCol>
                  </a:tblGrid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Parameters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>
                              <a:effectLst/>
                            </a:rPr>
                            <a:t>value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28205533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Bandwidth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10 MHz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44115488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Transmission mode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3, 9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1254435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>
                              <a:effectLst/>
                            </a:rPr>
                            <a:t>Number of aggressor cells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>
                              <a:effectLst/>
                            </a:rPr>
                            <a:t>2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05662769"/>
                      </a:ext>
                    </a:extLst>
                  </a:tr>
                  <a:tr h="404049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Interference level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400" i="1" kern="12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kern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en-US" sz="1400" kern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n-US" sz="1400" kern="120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>
                                <m:sSubPr>
                                  <m:ctrlPr>
                                    <a:rPr lang="en-US" sz="1400" i="1" kern="12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kern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sz="1400" kern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400" kern="1200" dirty="0">
                              <a:effectLst/>
                            </a:rPr>
                            <a:t>)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10.45 dB for aggressor cell 1 and 4.6 dB for aggressor cell 2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57347085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CRS-IC receiver assumption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Assume full CRS is allocated in the aggressor cells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36815262"/>
                      </a:ext>
                    </a:extLst>
                  </a:tr>
                  <a:tr h="197181"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MCS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8 and 24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67524943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MIMO rank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MIMO rank 1, 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903167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Resource allocation in serving cell 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PRBs 0~9 (Partial resource allocation)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PRBs 22~27 (center 6 PRBs)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strike="noStrike" kern="1200" baseline="0" dirty="0">
                              <a:solidFill>
                                <a:schemeClr val="tx1"/>
                              </a:solidFill>
                              <a:effectLst/>
                            </a:rPr>
                            <a:t>PRBs 0~49 (Full resource </a:t>
                          </a:r>
                          <a:r>
                            <a:rPr lang="en-US" sz="14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allocation)</a:t>
                          </a:r>
                          <a:endParaRPr lang="en-US" sz="1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94675017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MIMO configuration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2x2 (2 CRS APs)</a:t>
                          </a:r>
                        </a:p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Interested companies are welcomed to provide simulation results for 4x2 (4 CRS APs)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1870739"/>
                      </a:ext>
                    </a:extLst>
                  </a:tr>
                  <a:tr h="73679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>
                              <a:effectLst/>
                            </a:rPr>
                            <a:t>Interference modelling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171450" marR="0" indent="-171450" algn="just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1400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When the CRS is muted, CRS is muted except the center 6 PRBs. When the CRS is not muted, CRS is transmitted across the whole bandwidth</a:t>
                          </a:r>
                          <a:r>
                            <a:rPr lang="en-US" altLang="zh-CN" sz="1400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 </a:t>
                          </a:r>
                          <a:r>
                            <a:rPr lang="en-US" sz="1400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0% load on interference PDSCH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1449789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CRS configuration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Non-colliding CRS is configured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3946262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7F7CA730-3D25-4CC1-9129-9620EB2ABA0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97673266"/>
                  </p:ext>
                </p:extLst>
              </p:nvPr>
            </p:nvGraphicFramePr>
            <p:xfrm>
              <a:off x="1066800" y="1219200"/>
              <a:ext cx="7620000" cy="543373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040380">
                      <a:extLst>
                        <a:ext uri="{9D8B030D-6E8A-4147-A177-3AD203B41FA5}">
                          <a16:colId xmlns:a16="http://schemas.microsoft.com/office/drawing/2014/main" val="1462303801"/>
                        </a:ext>
                      </a:extLst>
                    </a:gridCol>
                    <a:gridCol w="4579620">
                      <a:extLst>
                        <a:ext uri="{9D8B030D-6E8A-4147-A177-3AD203B41FA5}">
                          <a16:colId xmlns:a16="http://schemas.microsoft.com/office/drawing/2014/main" val="431489701"/>
                        </a:ext>
                      </a:extLst>
                    </a:gridCol>
                  </a:tblGrid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Parameters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>
                              <a:effectLst/>
                            </a:rPr>
                            <a:t>value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28205533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Bandwidth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10 MHz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44115488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Transmission mode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3, 9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1254435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>
                              <a:effectLst/>
                            </a:rPr>
                            <a:t>Number of aggressor cells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>
                              <a:effectLst/>
                            </a:rPr>
                            <a:t>2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05662769"/>
                      </a:ext>
                    </a:extLst>
                  </a:tr>
                  <a:tr h="40404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401" t="-302985" r="-151503" b="-9477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10.45 dB for aggressor cell 1 and 4.6 dB for aggressor cell 2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57347085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CRS-IC receiver assumption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Assume full CRS is allocated in the aggressor cells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36815262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MCS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8 and 24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67524943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MIMO rank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MIMO rank 1, 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903167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Resource allocation in serving cell 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PRBs 0~9 (Partial resource allocation)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PRBs 22~27 (center 6 PRBs)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strike="noStrike" kern="1200" baseline="0" dirty="0">
                              <a:solidFill>
                                <a:schemeClr val="tx1"/>
                              </a:solidFill>
                              <a:effectLst/>
                            </a:rPr>
                            <a:t>PRBs 0~49 (Full resource </a:t>
                          </a:r>
                          <a:r>
                            <a:rPr lang="en-US" sz="14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allocation)</a:t>
                          </a:r>
                          <a:endParaRPr lang="en-US" sz="1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94675017"/>
                      </a:ext>
                    </a:extLst>
                  </a:tr>
                  <a:tr h="731520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MIMO configuration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2x2 (2 CRS APs)</a:t>
                          </a:r>
                        </a:p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Interested companies are welcomed to provide simulation results for 4x2 (4 CRS APs)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1870739"/>
                      </a:ext>
                    </a:extLst>
                  </a:tr>
                  <a:tr h="944880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>
                              <a:effectLst/>
                            </a:rPr>
                            <a:t>Interference modelling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171450" marR="0" indent="-171450" algn="just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1400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When the CRS is muted, CRS is muted except the center 6 PRBs. When the CRS is not muted, CRS is transmitted across the whole bandwidth</a:t>
                          </a:r>
                          <a:r>
                            <a:rPr lang="en-US" altLang="zh-CN" sz="1400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 </a:t>
                          </a:r>
                          <a:r>
                            <a:rPr lang="en-US" sz="1400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0% load on interference PDSCH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1449789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CRS configuration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Non-colliding CRS is configured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3946262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131291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terms/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17c5c574-4f42-45b3-8a7f-77d8e859d074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13661</TotalTime>
  <Words>253</Words>
  <Application>Microsoft Office PowerPoint</Application>
  <PresentationFormat>On-screen Show (4:3)</PresentationFormat>
  <Paragraphs>40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宋体</vt:lpstr>
      <vt:lpstr>Arial</vt:lpstr>
      <vt:lpstr>Calibri</vt:lpstr>
      <vt:lpstr>Cambria Math</vt:lpstr>
      <vt:lpstr>Times New Roman</vt:lpstr>
      <vt:lpstr>Office Theme</vt:lpstr>
      <vt:lpstr>Way forward for CRS-IM related advanced receiver impact analysis for network-based CRS-IM</vt:lpstr>
      <vt:lpstr>Evaluation plan</vt:lpstr>
      <vt:lpstr>Simulation assumption CRS-IM (for information)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Shaohua Li 3</cp:lastModifiedBy>
  <cp:revision>1010</cp:revision>
  <dcterms:created xsi:type="dcterms:W3CDTF">2013-05-13T16:02:00Z</dcterms:created>
  <dcterms:modified xsi:type="dcterms:W3CDTF">2017-08-25T07:22:49Z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