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R13 non-BL UE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R4-1708690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Agreements on repetition number for MPDCCH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39341"/>
            <a:ext cx="8460432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FDD</a:t>
            </a:r>
          </a:p>
          <a:p>
            <a:pPr lvl="1"/>
            <a:r>
              <a:rPr lang="en-US" altLang="zh-CN" dirty="0" smtClean="0"/>
              <a:t>2Rx</a:t>
            </a:r>
          </a:p>
          <a:p>
            <a:pPr lvl="2"/>
            <a:r>
              <a:rPr lang="en-US" altLang="zh-CN" dirty="0" smtClean="0"/>
              <a:t>Mode A: Repetition number=8</a:t>
            </a:r>
          </a:p>
          <a:p>
            <a:pPr lvl="2"/>
            <a:r>
              <a:rPr lang="en-US" altLang="zh-CN" dirty="0" smtClean="0"/>
              <a:t>Mode B: Repetition number=32</a:t>
            </a:r>
          </a:p>
          <a:p>
            <a:pPr lvl="1"/>
            <a:r>
              <a:rPr lang="en-US" altLang="zh-CN" dirty="0" smtClean="0"/>
              <a:t>4Rx</a:t>
            </a:r>
          </a:p>
          <a:p>
            <a:pPr lvl="2"/>
            <a:r>
              <a:rPr lang="en-US" altLang="zh-CN" dirty="0" smtClean="0"/>
              <a:t>Mode A: Repetition number=2</a:t>
            </a:r>
          </a:p>
          <a:p>
            <a:pPr lvl="2"/>
            <a:r>
              <a:rPr lang="en-US" altLang="zh-CN" dirty="0" smtClean="0"/>
              <a:t>Mode B: Repetition number=8</a:t>
            </a:r>
          </a:p>
          <a:p>
            <a:r>
              <a:rPr lang="en-US" altLang="zh-CN" dirty="0" smtClean="0"/>
              <a:t>TDD</a:t>
            </a:r>
          </a:p>
          <a:p>
            <a:pPr lvl="1"/>
            <a:r>
              <a:rPr lang="en-US" altLang="zh-CN" dirty="0" smtClean="0"/>
              <a:t>2Rx</a:t>
            </a:r>
          </a:p>
          <a:p>
            <a:pPr lvl="2"/>
            <a:r>
              <a:rPr lang="en-US" altLang="zh-CN" dirty="0" smtClean="0"/>
              <a:t>Mode A: Repetition number=4</a:t>
            </a:r>
          </a:p>
          <a:p>
            <a:pPr lvl="2"/>
            <a:r>
              <a:rPr lang="en-US" altLang="zh-CN" dirty="0" smtClean="0"/>
              <a:t>Mode B: Repetition number=16</a:t>
            </a:r>
          </a:p>
          <a:p>
            <a:pPr lvl="1"/>
            <a:r>
              <a:rPr lang="en-US" altLang="zh-CN" dirty="0" smtClean="0"/>
              <a:t>4Rx</a:t>
            </a:r>
          </a:p>
          <a:p>
            <a:pPr lvl="2"/>
            <a:r>
              <a:rPr lang="en-US" altLang="zh-CN" dirty="0" smtClean="0"/>
              <a:t>Mode A: Repetition number=2</a:t>
            </a:r>
          </a:p>
          <a:p>
            <a:pPr lvl="2"/>
            <a:r>
              <a:rPr lang="en-US" altLang="zh-CN" dirty="0" smtClean="0"/>
              <a:t>Mode B: Repetition number=4</a:t>
            </a:r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Agreements on repetition number for PDSCH(FDD/TDD)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056" y="1628800"/>
            <a:ext cx="8316416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TM2 Mode B</a:t>
            </a:r>
          </a:p>
          <a:p>
            <a:pPr lvl="1"/>
            <a:r>
              <a:rPr lang="en-US" altLang="zh-CN" dirty="0" smtClean="0"/>
              <a:t>2Rx</a:t>
            </a:r>
          </a:p>
          <a:p>
            <a:pPr lvl="2"/>
            <a:r>
              <a:rPr lang="en-US" altLang="zh-CN" dirty="0" smtClean="0"/>
              <a:t> Repetition number=32</a:t>
            </a:r>
          </a:p>
          <a:p>
            <a:pPr lvl="1"/>
            <a:r>
              <a:rPr lang="en-US" altLang="zh-CN" dirty="0" smtClean="0"/>
              <a:t>4Rx</a:t>
            </a:r>
          </a:p>
          <a:p>
            <a:pPr lvl="2"/>
            <a:r>
              <a:rPr lang="en-US" altLang="zh-CN" dirty="0" smtClean="0"/>
              <a:t> Repetition number=16</a:t>
            </a:r>
          </a:p>
          <a:p>
            <a:pPr marL="342900" lvl="2" indent="-342900"/>
            <a:r>
              <a:rPr lang="en-US" altLang="zh-CN" sz="3200" dirty="0" smtClean="0"/>
              <a:t>TM9 Mode A</a:t>
            </a:r>
          </a:p>
          <a:p>
            <a:pPr lvl="1"/>
            <a:r>
              <a:rPr lang="en-US" altLang="zh-CN" dirty="0" smtClean="0"/>
              <a:t>2Rx</a:t>
            </a:r>
          </a:p>
          <a:p>
            <a:pPr lvl="2"/>
            <a:r>
              <a:rPr lang="en-US" altLang="zh-CN" dirty="0" smtClean="0"/>
              <a:t>Repetition number=4</a:t>
            </a:r>
          </a:p>
          <a:p>
            <a:pPr lvl="1"/>
            <a:r>
              <a:rPr lang="en-US" altLang="zh-CN" dirty="0" smtClean="0"/>
              <a:t>4Rx</a:t>
            </a:r>
          </a:p>
          <a:p>
            <a:pPr lvl="2"/>
            <a:r>
              <a:rPr lang="en-US" altLang="zh-CN" dirty="0" smtClean="0"/>
              <a:t>Repetition number=2</a:t>
            </a:r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4286</TotalTime>
  <Words>95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3GPP TSG-RAN WG4 Meeting #84   Berlin, Germany, 21 – 25 Aug, 2017</vt:lpstr>
      <vt:lpstr>Agreements on repetition number for MPDCCH </vt:lpstr>
      <vt:lpstr>Agreements on repetition number for PDSCH(FDD/TDD)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60</cp:revision>
  <dcterms:created xsi:type="dcterms:W3CDTF">2016-01-12T08:39:50Z</dcterms:created>
  <dcterms:modified xsi:type="dcterms:W3CDTF">2017-08-24T21:15:57Z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(3)rkLiqJyRTgZ7U3AE0u2RrwptYA2NxHtRe4Qp4s0GMTL//YXGgWmCfNvwUJKCpC/vBHaOB+hk
TVXTjNKx3sysp6bZUlQgCrlcCFQ8KYbzi3iAx0jxNgfNS32XxBj1kM3PttGyvroeSeK+mnRT
G4ShuqiYer5ynUcCuU6Y3VtBgXeyK/hJodps35YTqDwrNERuLtrW+yohek0zmenhNfq/MpeZ
5QI+IwWHdWoVy1+A2R</vt:lpwstr>
  </property>
  <property fmtid="{D5CDD505-2E9C-101B-9397-08002B2CF9AE}" pid="3" name="_2015_ms_pID_7253431">
    <vt:lpwstr>PSzMAeWehkk9NdeB83iICxwPAh8KDh8nuJfgFrE2QK0SWPEKSyPhum
eIRZsekMSPLb9hf551a5wrxg2lvyzwjiSDTyPKd7tyfnqqhksxbdHJA5kI4HysVFsYExGJnG
NNNIyTKQPV74uXS8dmIzbN5zSs083Hmw1qmJ+zglvt76BOj46UuNspVaKlEGti8+6D+Adab+
rnfYCjR5Y4oQs3y4SPyzkfhjKwqzDvUDsaC7</vt:lpwstr>
  </property>
  <property fmtid="{D5CDD505-2E9C-101B-9397-08002B2CF9AE}" pid="4" name="_2015_ms_pID_7253432">
    <vt:lpwstr>MwAqiKdAvCaAV6vbvopuhnX96LdWMmXEB9oX
D1zGO00lsAKkPgnNanmrQTsXb56LKUkhEz9r1y7hrZxc+m6cGe0=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