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4660"/>
  </p:normalViewPr>
  <p:slideViewPr>
    <p:cSldViewPr>
      <p:cViewPr varScale="1">
        <p:scale>
          <a:sx n="75" d="100"/>
          <a:sy n="75" d="100"/>
        </p:scale>
        <p:origin x="69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971600" y="2288064"/>
            <a:ext cx="7056784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MIMO OTA TRMS requirements for B41 and B38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099592" y="3958452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CATR, CMCC, OPPO, </a:t>
            </a:r>
            <a:r>
              <a:rPr lang="en-US" altLang="zh-CN" dirty="0" err="1" smtClean="0">
                <a:solidFill>
                  <a:schemeClr val="tx1"/>
                </a:solidFill>
              </a:rPr>
              <a:t>Xiaomi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84       </a:t>
            </a:r>
            <a:r>
              <a:rPr lang="en-GB" altLang="zh-CN" sz="1800" b="1" dirty="0" smtClean="0"/>
              <a:t>                                                                 R4-17</a:t>
            </a:r>
            <a:r>
              <a:rPr lang="en-US" altLang="zh-CN" sz="1800" b="1" dirty="0" smtClean="0"/>
              <a:t>07752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Berlin, Germany, 21-25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7.2.1.2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MIMO OTA requirements framework was approved during the last MIMO OTA Ad-hoc [R4-1706413];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TRMS results for band 41 have been provided and discussed [R4-1706405, R4-1707754];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analysis of TRMS performance for B41 and B38 </a:t>
            </a:r>
            <a:r>
              <a:rPr lang="en-US" altLang="zh-CN" sz="2400" dirty="0"/>
              <a:t>were discussed [R4-1707755</a:t>
            </a:r>
            <a:r>
              <a:rPr lang="en-US" altLang="zh-CN" sz="2400" dirty="0" smtClean="0"/>
              <a:t>];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This is the last meeting in MIMO WI extension, the aim is to finalize the requirements for PS1;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Based on the discussion in </a:t>
            </a:r>
            <a:r>
              <a:rPr lang="en-US" altLang="zh-CN" sz="2400" dirty="0"/>
              <a:t>[</a:t>
            </a:r>
            <a:r>
              <a:rPr lang="en-US" altLang="zh-CN" sz="2400" dirty="0" smtClean="0"/>
              <a:t>R4-1707754] [</a:t>
            </a:r>
            <a:r>
              <a:rPr lang="en-US" altLang="zh-CN" sz="2400" dirty="0"/>
              <a:t>R4-1707755</a:t>
            </a:r>
            <a:r>
              <a:rPr lang="en-US" altLang="zh-CN" sz="2400" dirty="0" smtClean="0"/>
              <a:t>], the TRMS requirements for B41 and B38 can be agreed in this meeting.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B41 and B38 requirements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Values in table below should be approved as MIMO OTA TRMS requirements for B41 and B38 in free space configuration:</a:t>
            </a:r>
            <a:endParaRPr lang="ja-JP" altLang="en-US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820123"/>
              </p:ext>
            </p:extLst>
          </p:nvPr>
        </p:nvGraphicFramePr>
        <p:xfrm>
          <a:off x="755576" y="2636912"/>
          <a:ext cx="7776864" cy="27067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00200"/>
                <a:gridCol w="2160240"/>
                <a:gridCol w="1995270"/>
                <a:gridCol w="1821154"/>
              </a:tblGrid>
              <a:tr h="53792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r>
                        <a:rPr lang="en-US" altLang="zh-CN" sz="1800" b="1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SCME urban micro-cell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RS-EPRE Unit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TRMS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70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95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41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-96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-94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38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-96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-94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15853</TotalTime>
  <Words>187</Words>
  <Application>Microsoft Office PowerPoint</Application>
  <PresentationFormat>全屏显示(4:3)</PresentationFormat>
  <Paragraphs>34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Times New Roman</vt:lpstr>
      <vt:lpstr>Office 主题</vt:lpstr>
      <vt:lpstr>MIMO OTA TRMS requirements for B41 and B38</vt:lpstr>
      <vt:lpstr>Background</vt:lpstr>
      <vt:lpstr>B41 and B38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WRX</cp:lastModifiedBy>
  <cp:revision>633</cp:revision>
  <dcterms:created xsi:type="dcterms:W3CDTF">2016-04-12T20:58:18Z</dcterms:created>
  <dcterms:modified xsi:type="dcterms:W3CDTF">2017-08-11T04:28:57Z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806a24e6-0941-434a-8b2f-d8d2e669d3af</vt:lpwstr>
  </property>
  <property fmtid="{D5CDD505-2E9C-101B-9397-08002B2CF9AE}" pid="10" name="CTP_TimeStamp">
    <vt:lpwstr>2017-06-30 04:05:46Z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