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4" r:id="rId5"/>
    <p:sldId id="263" r:id="rId6"/>
    <p:sldId id="266" r:id="rId7"/>
    <p:sldId id="265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r>
              <a:rPr lang="en-US" dirty="0"/>
              <a:t>– </a:t>
            </a:r>
            <a:fld id="{FDE60C60-5EED-4C61-AB17-B09224B49489}" type="slidenum">
              <a:rPr lang="en-US" smtClean="0"/>
              <a:pPr algn="ctr"/>
              <a:t>‹#›</a:t>
            </a:fld>
            <a:r>
              <a:rPr lang="en-US" dirty="0"/>
              <a:t> –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1"/>
          </p:nvPr>
        </p:nvSpPr>
        <p:spPr>
          <a:xfrm>
            <a:off x="234157" y="744538"/>
            <a:ext cx="8672512" cy="5686425"/>
          </a:xfrm>
          <a:prstGeom prst="rect">
            <a:avLst/>
          </a:prstGeom>
        </p:spPr>
        <p:txBody>
          <a:bodyPr/>
          <a:lstStyle>
            <a:lvl1pPr>
              <a:buSzPct val="60000"/>
              <a:buFont typeface="Wingdings" pitchFamily="2" charset="2"/>
              <a:buChar char="n"/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</a:t>
            </a:r>
          </a:p>
        </p:txBody>
      </p:sp>
    </p:spTree>
    <p:extLst>
      <p:ext uri="{BB962C8B-B14F-4D97-AF65-F5344CB8AC3E}">
        <p14:creationId xmlns:p14="http://schemas.microsoft.com/office/powerpoint/2010/main" val="36989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Berlin, Germany, 21 - 25 August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Qualcomm Inc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MCS table for 256QAM and FD-MIMO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R4-1707723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altLang="zh-CN" dirty="0"/>
              <a:t>256QAM MCS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Existing 256QAM MCS table is sub-optimal for CFI=1 case</a:t>
            </a:r>
          </a:p>
          <a:p>
            <a:pPr lvl="1"/>
            <a:r>
              <a:rPr lang="en-US" altLang="zh-CN" sz="2000" dirty="0"/>
              <a:t>In link adaptation test, using 256QAM MCS table leads to lower throughput than using 64QAM MCS table in 23~31dB CINR range</a:t>
            </a:r>
          </a:p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48" y="2361921"/>
            <a:ext cx="6076904" cy="448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256QAM MCS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Existing 256QAM MCS table is sub-optimal for CFI=1 case</a:t>
            </a:r>
          </a:p>
          <a:p>
            <a:pPr lvl="1"/>
            <a:r>
              <a:rPr lang="en-US" altLang="zh-CN" sz="2000" dirty="0"/>
              <a:t>Performance degradation is confirmed in fixed MCS simulation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pPr lvl="1"/>
            <a:endParaRPr lang="en-US" altLang="zh-CN" sz="2000" dirty="0"/>
          </a:p>
          <a:p>
            <a:endParaRPr lang="zh-CN" altLang="en-US" dirty="0"/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812" y="2606274"/>
            <a:ext cx="6796556" cy="420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409849"/>
              </p:ext>
            </p:extLst>
          </p:nvPr>
        </p:nvGraphicFramePr>
        <p:xfrm>
          <a:off x="923918" y="1941263"/>
          <a:ext cx="7200800" cy="606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1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9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4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90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1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26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07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05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93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0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          256 QAM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                    64QAM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MCS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CFI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TBS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Code Rate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SPEF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MCS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CFI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TBS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Code Rate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SPEF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3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63,776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4.4488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63776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4.4488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9" marR="6858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1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en-US" altLang="zh-CN" dirty="0"/>
              <a:t>256QAM MCS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Existing 256QAM MCS table is sub-optimal for CFI=1 case</a:t>
            </a:r>
          </a:p>
          <a:p>
            <a:pPr lvl="1"/>
            <a:r>
              <a:rPr lang="en-US" sz="2000" dirty="0"/>
              <a:t>RAN1 designed 256QAM CQI/MCS table for CFI=3</a:t>
            </a:r>
          </a:p>
          <a:p>
            <a:pPr lvl="1"/>
            <a:r>
              <a:rPr lang="en-US" sz="2000" dirty="0"/>
              <a:t>If CFI=1 is used, modulation order selection is not optimal anymore</a:t>
            </a:r>
          </a:p>
          <a:p>
            <a:pPr lvl="1"/>
            <a:endParaRPr lang="en-US" altLang="zh-CN" sz="2000" dirty="0"/>
          </a:p>
          <a:p>
            <a:endParaRPr lang="zh-CN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44" y="2420888"/>
            <a:ext cx="8409023" cy="402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8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FD-MIMO case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/>
              <a:t>Some TBS becomes unusable in FD-MIMO scenario with large CSI-RS overheads</a:t>
            </a:r>
          </a:p>
          <a:p>
            <a:pPr lvl="1"/>
            <a:r>
              <a:rPr lang="en-US" sz="2000" dirty="0"/>
              <a:t>64QAM MCS table, TM9, 32 CSI-RS tones, CFI=3</a:t>
            </a:r>
          </a:p>
          <a:p>
            <a:pPr lvl="1"/>
            <a:endParaRPr lang="zh-C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31" y="2060848"/>
            <a:ext cx="7673738" cy="459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28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163512" y="908719"/>
            <a:ext cx="8828087" cy="5310339"/>
          </a:xfrm>
          <a:prstGeom prst="rect">
            <a:avLst/>
          </a:prstGeom>
        </p:spPr>
        <p:txBody>
          <a:bodyPr/>
          <a:lstStyle/>
          <a:p>
            <a:pPr hangingPunct="0"/>
            <a:r>
              <a:rPr lang="en-US" sz="2400" dirty="0"/>
              <a:t>TM9 fixed MCS simulation</a:t>
            </a:r>
          </a:p>
          <a:p>
            <a:pPr lvl="1" hangingPunct="0"/>
            <a:r>
              <a:rPr lang="en-US" sz="2000" dirty="0"/>
              <a:t>Simulation assumption</a:t>
            </a:r>
          </a:p>
          <a:p>
            <a:pPr lvl="2" hangingPunct="0"/>
            <a:r>
              <a:rPr lang="en-US" sz="1600" dirty="0"/>
              <a:t>CFI = 3</a:t>
            </a:r>
          </a:p>
          <a:p>
            <a:pPr lvl="2" hangingPunct="0"/>
            <a:r>
              <a:rPr lang="en-US" sz="1600" dirty="0"/>
              <a:t>PDSCH is scheduled only in CSI-RS subframes, i.e., SF 2/7 </a:t>
            </a:r>
          </a:p>
          <a:p>
            <a:pPr lvl="2" hangingPunct="0"/>
            <a:r>
              <a:rPr lang="en-US" sz="1600" dirty="0"/>
              <a:t>EVA5L channel</a:t>
            </a:r>
          </a:p>
          <a:p>
            <a:pPr lvl="1" hangingPunct="0"/>
            <a:r>
              <a:rPr lang="en-US" sz="2000" dirty="0"/>
              <a:t>MCS 8 and 9 is not usable due to too high code rate with QPSK</a:t>
            </a:r>
          </a:p>
          <a:p>
            <a:pPr lvl="1" hangingPunct="0"/>
            <a:r>
              <a:rPr lang="en-US" sz="2000" dirty="0"/>
              <a:t>MCS 15 and 16 is not usable due to too high code rate with 16QAM</a:t>
            </a:r>
          </a:p>
          <a:p>
            <a:pPr lvl="1"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FD-MIMO case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CAA121-0DB2-44C8-ADE5-B7D560CB2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" y="3522307"/>
            <a:ext cx="437311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B89BBD-6763-492A-9FA8-9B1E7D882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94" y="3529000"/>
            <a:ext cx="437311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036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Solution to the problem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sz="2800" dirty="0"/>
              <a:t>For 256QAM case </a:t>
            </a:r>
          </a:p>
          <a:p>
            <a:pPr lvl="1" hangingPunct="0"/>
            <a:r>
              <a:rPr lang="en-US" sz="2200" dirty="0"/>
              <a:t>Problem for CFI=1 case can be resolved by using 64QAM for MCS 20 and 21</a:t>
            </a:r>
          </a:p>
          <a:p>
            <a:pPr lvl="1" hangingPunct="0"/>
            <a:r>
              <a:rPr lang="en-US" sz="2200" dirty="0"/>
              <a:t>However, this solution would cause suboptimal modulation order selection for CFI=3 case</a:t>
            </a:r>
          </a:p>
          <a:p>
            <a:pPr hangingPunct="0"/>
            <a:endParaRPr lang="en-US" sz="2800" dirty="0"/>
          </a:p>
          <a:p>
            <a:pPr hangingPunct="0"/>
            <a:r>
              <a:rPr lang="en-US" sz="2800" dirty="0"/>
              <a:t>For FD-MIMO case</a:t>
            </a:r>
          </a:p>
          <a:p>
            <a:pPr lvl="1" hangingPunct="0"/>
            <a:r>
              <a:rPr lang="en-US" sz="2200" dirty="0"/>
              <a:t>Problem can be resolved by using 16QAM for MCS 8 and 9 and 64QAM for MCS 15 and 16</a:t>
            </a:r>
          </a:p>
          <a:p>
            <a:pPr lvl="1" hangingPunct="0"/>
            <a:r>
              <a:rPr lang="en-US" sz="2200" dirty="0"/>
              <a:t>However, for SF without CSI-RS tones, existing modulation mapping would be better</a:t>
            </a:r>
          </a:p>
          <a:p>
            <a:pPr lvl="1" hangingPunct="0"/>
            <a:endParaRPr lang="en-US" dirty="0"/>
          </a:p>
          <a:p>
            <a:pPr hangingPunct="0"/>
            <a:r>
              <a:rPr lang="en-US" sz="2800" dirty="0"/>
              <a:t>Global optimum solution seems to require using different modulation order for same TBS size depending on number of available data tones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6385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algn="just"/>
            <a:r>
              <a:rPr lang="en-US" altLang="en-US" sz="2400" dirty="0"/>
              <a:t>RAN4 acknowledges that existing MCS table for 256QAM is suboptimal</a:t>
            </a:r>
          </a:p>
          <a:p>
            <a:pPr lvl="1" algn="just"/>
            <a:r>
              <a:rPr lang="en-US" altLang="en-US" sz="2000" dirty="0"/>
              <a:t>Use of 256QAM can lead to lower PDSCH throughput than using 64QAM in some CINR range</a:t>
            </a:r>
          </a:p>
          <a:p>
            <a:pPr algn="just"/>
            <a:r>
              <a:rPr lang="en-US" altLang="en-US" sz="2400" dirty="0"/>
              <a:t>RAN4 acknowledges that existing MCS table is suboptimal in SFs with large CSI-RS overhead in FD-MIMO deployment</a:t>
            </a:r>
          </a:p>
          <a:p>
            <a:pPr lvl="1" algn="just"/>
            <a:r>
              <a:rPr lang="en-US" altLang="en-US" sz="2000" dirty="0"/>
              <a:t>Some MCS becomes unusable in SFs with large CSI-RS overhead due to too high code rate </a:t>
            </a:r>
          </a:p>
          <a:p>
            <a:pPr algn="just"/>
            <a:r>
              <a:rPr lang="en-US" altLang="en-US" sz="2400" dirty="0"/>
              <a:t>RAN4 sends LS to RAN1 to ask to fix the problem</a:t>
            </a:r>
            <a:endParaRPr lang="en-GB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64245</TotalTime>
  <Words>390</Words>
  <Application>Microsoft Office PowerPoint</Application>
  <PresentationFormat>On-screen Show (4:3)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Unicode MS</vt:lpstr>
      <vt:lpstr>宋体</vt:lpstr>
      <vt:lpstr>Arial</vt:lpstr>
      <vt:lpstr>Calibri</vt:lpstr>
      <vt:lpstr>Times New Roman</vt:lpstr>
      <vt:lpstr>Wingdings</vt:lpstr>
      <vt:lpstr>Office 主题</vt:lpstr>
      <vt:lpstr>3GPP TSG-RAN WG4 Meeting #84  Berlin, Germany, 21 - 25 August 2017</vt:lpstr>
      <vt:lpstr>256QAM MCS table</vt:lpstr>
      <vt:lpstr>256QAM MCS table</vt:lpstr>
      <vt:lpstr>256QAM MCS table</vt:lpstr>
      <vt:lpstr>FD-MIMO case</vt:lpstr>
      <vt:lpstr>FD-MIMO case</vt:lpstr>
      <vt:lpstr>Solution to the problem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Jaeho Ryu</cp:lastModifiedBy>
  <cp:revision>218</cp:revision>
  <dcterms:created xsi:type="dcterms:W3CDTF">2016-01-12T08:39:50Z</dcterms:created>
  <dcterms:modified xsi:type="dcterms:W3CDTF">2017-08-10T18:01:02Z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(3)QoV3mtzu1zSpEvwsDofYbAXDRJPDAXv8Ge4/4X4XJ2yqP8SO4qDkICeQOLBymNU4Fgrb7Wes
F0QOkUhIOqjGZjNz/cm3M+8SSk8pe5OtkQbsIglMLFANoIY9UVh44RF5GEToO1XKcDfJH+1K
hjIcuzEK1dcEPYdzfnetLkerLmZ/FaNNWFLqJmI+lQBhBzvOle2WJGqzglrP6KcVpT8v08WR
xNquhzc1RVTvzT9qkU</vt:lpwstr>
  </property>
  <property fmtid="{D5CDD505-2E9C-101B-9397-08002B2CF9AE}" pid="3" name="_2015_ms_pID_7253431">
    <vt:lpwstr>fU9bbyFMpj4bV6oN5dtbgKIOQKS05+uqZQ3zS8Om+tswEsw+4ppUYn
2aIrKCc/9kEVkpRTUyBxitdeGQ8GlNsapVHWVEvSOcUIrYYtAH6kTNhq5VkkpMt3bm+9bc87
jp8SvXp8+UqsYxptsebYF7ltoL/oYb3xiXBtQOSC0T3zR5EgjwRyNzJbXoDllo8BqTai8M7i
STBIWMcdF08zo+hoRQkIwLFysx1wgpy8/7Hd</vt:lpwstr>
  </property>
  <property fmtid="{D5CDD505-2E9C-101B-9397-08002B2CF9AE}" pid="4" name="_2015_ms_pID_7253432">
    <vt:lpwstr>BQQ+mV+/YHcJ+CT5F113kcb8aMzJzt3g3BR0
rFyVrr8z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1487058515</vt:lpwstr>
  </property>
</Properties>
</file>