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189" autoAdjust="0"/>
    <p:restoredTop sz="93648" autoAdjust="0"/>
  </p:normalViewPr>
  <p:slideViewPr>
    <p:cSldViewPr>
      <p:cViewPr varScale="1">
        <p:scale>
          <a:sx n="70" d="100"/>
          <a:sy n="70" d="100"/>
        </p:scale>
        <p:origin x="183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2712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hangingPunct="0"/>
            <a:r>
              <a:rPr lang="en-GB" altLang="zh-CN" dirty="0"/>
              <a:t>WF on Channel Raster and Synchronization </a:t>
            </a:r>
            <a:r>
              <a:rPr lang="en-GB" altLang="zh-CN" dirty="0" smtClean="0"/>
              <a:t>Raster/SCS for sub 6GHz</a:t>
            </a:r>
            <a:endParaRPr lang="zh-CN" altLang="zh-C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6400" y="4114800"/>
            <a:ext cx="5715000" cy="914400"/>
          </a:xfrm>
        </p:spPr>
        <p:txBody>
          <a:bodyPr>
            <a:normAutofit/>
          </a:bodyPr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Huawei, Ericsson</a:t>
            </a:r>
            <a:r>
              <a:rPr lang="en-US" sz="2800" dirty="0" smtClean="0">
                <a:solidFill>
                  <a:schemeClr val="tx1"/>
                </a:solidFill>
              </a:rPr>
              <a:t>, Nokia, Qualcomm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altLang="zh-CN" sz="2400" b="1" dirty="0"/>
              <a:t>3GPP TSG-RAN WG4 Meeting #83                                    </a:t>
            </a:r>
            <a:r>
              <a:rPr lang="en-GB" altLang="zh-CN" sz="2400" b="1" dirty="0" smtClean="0"/>
              <a:t>R4-1706323</a:t>
            </a:r>
            <a:endParaRPr lang="zh-CN" altLang="zh-CN" sz="2400" b="1" dirty="0"/>
          </a:p>
          <a:p>
            <a:pPr hangingPunct="0"/>
            <a:r>
              <a:rPr lang="en-GB" altLang="zh-CN" sz="2400" b="1" dirty="0"/>
              <a:t>Hangzhou, China, 15 - 19 May, 2017</a:t>
            </a:r>
            <a:endParaRPr lang="zh-CN" altLang="zh-CN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672" y="0"/>
            <a:ext cx="8229600" cy="1143000"/>
          </a:xfrm>
        </p:spPr>
        <p:txBody>
          <a:bodyPr>
            <a:normAutofit/>
          </a:bodyPr>
          <a:lstStyle/>
          <a:p>
            <a:r>
              <a:rPr lang="sv-SE" dirty="0"/>
              <a:t>Way forward on channel raster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77672" y="990601"/>
            <a:ext cx="82296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altLang="zh-CN" dirty="0"/>
              <a:t>For sub 6GHz in LTE bands</a:t>
            </a:r>
            <a:endParaRPr lang="zh-CN" altLang="zh-CN" dirty="0"/>
          </a:p>
          <a:p>
            <a:pPr lvl="1" hangingPunct="0"/>
            <a:r>
              <a:rPr lang="en-GB" altLang="zh-CN" dirty="0"/>
              <a:t>Option 1: 100KHz</a:t>
            </a:r>
            <a:endParaRPr lang="zh-CN" altLang="zh-CN" dirty="0"/>
          </a:p>
          <a:p>
            <a:pPr lvl="1" hangingPunct="0"/>
            <a:r>
              <a:rPr lang="en-GB" altLang="zh-CN" dirty="0"/>
              <a:t>Option 2: 180KHz</a:t>
            </a:r>
          </a:p>
          <a:p>
            <a:pPr hangingPunct="0"/>
            <a:r>
              <a:rPr lang="en-GB" altLang="zh-CN" dirty="0"/>
              <a:t>It is agreed to evaluate the pros and cons of both options, in particular</a:t>
            </a:r>
            <a:endParaRPr lang="zh-CN" altLang="zh-CN" dirty="0"/>
          </a:p>
          <a:p>
            <a:pPr lvl="1" hangingPunct="0"/>
            <a:r>
              <a:rPr lang="en-GB" altLang="zh-CN" dirty="0" smtClean="0"/>
              <a:t>The definition of guard </a:t>
            </a:r>
            <a:r>
              <a:rPr lang="en-GB" altLang="zh-CN" dirty="0"/>
              <a:t>band between component </a:t>
            </a:r>
            <a:r>
              <a:rPr lang="en-GB" altLang="zh-CN" dirty="0" smtClean="0"/>
              <a:t>carriers and how the channel raster impact to this guard band. </a:t>
            </a:r>
            <a:endParaRPr lang="en-GB" altLang="zh-CN" dirty="0"/>
          </a:p>
          <a:p>
            <a:pPr lvl="1" hangingPunct="0"/>
            <a:r>
              <a:rPr lang="en-US" altLang="zh-CN" dirty="0" smtClean="0"/>
              <a:t>Coexistence </a:t>
            </a:r>
            <a:r>
              <a:rPr lang="en-US" altLang="zh-CN" dirty="0"/>
              <a:t>with adjacent channels, especially in case of </a:t>
            </a:r>
            <a:r>
              <a:rPr lang="en-US" altLang="zh-CN" dirty="0" err="1"/>
              <a:t>refarming</a:t>
            </a:r>
            <a:r>
              <a:rPr lang="en-US" altLang="zh-CN" dirty="0"/>
              <a:t>.</a:t>
            </a:r>
          </a:p>
          <a:p>
            <a:pPr lvl="1" hangingPunct="0"/>
            <a:r>
              <a:rPr lang="en-US" altLang="zh-CN" dirty="0"/>
              <a:t>Sync raster definition and impact to initial system acquisition</a:t>
            </a:r>
            <a:endParaRPr lang="en-GB" altLang="zh-CN" dirty="0"/>
          </a:p>
          <a:p>
            <a:pPr hangingPunct="0"/>
            <a:r>
              <a:rPr lang="en-GB" altLang="zh-CN" dirty="0"/>
              <a:t>Down selection should be done between option 1 and 2 in next meeting</a:t>
            </a:r>
            <a:endParaRPr lang="zh-CN" altLang="zh-CN" dirty="0"/>
          </a:p>
          <a:p>
            <a:pPr hangingPunct="0"/>
            <a:r>
              <a:rPr lang="en-GB" altLang="zh-CN" dirty="0" smtClean="0"/>
              <a:t>FFS </a:t>
            </a:r>
            <a:r>
              <a:rPr lang="en-GB" altLang="zh-CN" dirty="0"/>
              <a:t>synchronization raster</a:t>
            </a:r>
            <a:endParaRPr lang="zh-CN" altLang="zh-CN" dirty="0"/>
          </a:p>
          <a:p>
            <a:pPr lvl="2" hangingPunct="0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15274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4115</TotalTime>
  <Words>124</Words>
  <Application>Microsoft Office PowerPoint</Application>
  <PresentationFormat>全屏显示(4:3)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Theme</vt:lpstr>
      <vt:lpstr>WF on Channel Raster and Synchronization Raster/SCS for sub 6GHz</vt:lpstr>
      <vt:lpstr>Way forward on channel raster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dominique.everaere@ericsson.com</dc:creator>
  <cp:lastModifiedBy>Wuqian (Sissi)</cp:lastModifiedBy>
  <cp:revision>159</cp:revision>
  <dcterms:created xsi:type="dcterms:W3CDTF">2006-08-16T00:00:00Z</dcterms:created>
  <dcterms:modified xsi:type="dcterms:W3CDTF">2017-05-19T08:55:00Z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(3)lsIqZpgu3qjgkI2nioCuGWalXRHpejiQ9JLN90RqZgepsXVMDAm7JHZaWOfDCrEHlGw7A21W
+3Ovff24AixQeB+1Kg7wRrne91Fp/25TpEqZl+kjw8ebgj77XQbimVS3sdfxHgEByi24GsmF
/RETPQAICGBsjNNTFv/ktiusZbvz/DWS2ACZsd0pJwgvr4xJTM36MlnKGE2ncn2m9eO7iGBl
jgtSFV8cafCZGKp0uj</vt:lpwstr>
  </property>
  <property fmtid="{D5CDD505-2E9C-101B-9397-08002B2CF9AE}" pid="3" name="_new_ms_pID_725431">
    <vt:lpwstr>EHxERVUYwG7flpPvc1FFh/JdkbBoFJQRG8z9JGpwOYcxPM0LW5b0/u
B4m6u50tzfJe2lQPvRV0y+VTmjIxmEc2wxSF5Q1SFor+aX5TsoP4vxF04Ddeza18hpNOBffD
1NRtQpC2syQHKNpMloaWq62GuJ9teKgqAvo1P3BhlFEytyDu5St7v6W7nZmpZjslZqbmMJLr
ZZMfdmxceWRK0stfWhwaWsnGN8mIm0/NWLvl</vt:lpwstr>
  </property>
  <property fmtid="{D5CDD505-2E9C-101B-9397-08002B2CF9AE}" pid="4" name="_new_ms_pID_725432">
    <vt:lpwstr>zy31PCGWhScJI4YsFoU3jKbesA1dBA0quY8d
byadwRfVa4EwsN11dZllOfjLsiT2BvTP/Tbx5dYL4ObtuwE6ITcdAwhAvLaWuV58TV23mbrz
igVpFdGo0xNn95ciEZE2XQ==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1455715041</vt:lpwstr>
  </property>
  <property fmtid="{D5CDD505-2E9C-101B-9397-08002B2CF9AE}" pid="9" name="_2015_ms_pID_725343">
    <vt:lpwstr>(3)IVnS//ylr/Ujxv2y3uc4SPe6I0jp96+3HKpilQdH0l4O1vJqwMW7fEvrMQs5Cckt+qdUkFMK
2Hg2Nm1H914WU2x22grFk37q0qQHrCTbcLSaWUEFGbS+CunVc0mKh9aMcAIOnWVNBFtl5dgq
X/uEp4I1rEQhcKoPiWkm6TP8d2GXmOx4ImW1MBeRYkM6m2ioemztn7ImI+8C9K7aILZftXQQ
GiX8HV9l1QjyzuUSVH</vt:lpwstr>
  </property>
  <property fmtid="{D5CDD505-2E9C-101B-9397-08002B2CF9AE}" pid="10" name="_2015_ms_pID_7253431">
    <vt:lpwstr>AI4o3RnOFtGhdjd0LFJFIYZXIvPeqy2Y5f/bZloLHIUhA1FSVyvr+t
Z6uQ0MFq7QEfwyC4KXtriRpnxp1iWPnkJHIzdvd+3ehdkl/bfGWZUITwr6p3HQCyrNP9J+oi
TRZ2BcyV7FOXbbllrOIeCw6snb4GHxrEZZty11IyH2mPvCUu8+0Pcjqrw6I8KHQIhi+8+FHs
INL+v4jyPw94EP4thXwaT8sqjPwvkcXN1noc</vt:lpwstr>
  </property>
  <property fmtid="{D5CDD505-2E9C-101B-9397-08002B2CF9AE}" pid="11" name="_2015_ms_pID_7253432">
    <vt:lpwstr>JEkVgqe4YBLfiBcRhEOv5Mg=</vt:lpwstr>
  </property>
</Properties>
</file>