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sub-6GHz ACLR and ACS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Alcatel-Lucent Shanghai Bell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sv-SE" b="1" dirty="0">
                <a:cs typeface="Arial" panose="020B0604020202020204" pitchFamily="34" charset="0"/>
              </a:rPr>
              <a:t>3GPP TSG-RAN WG4 Meeting #83                                                    Hangzhou, China, 15 - 19 May, 2017</a:t>
            </a:r>
          </a:p>
          <a:p>
            <a:pPr>
              <a:spcBef>
                <a:spcPct val="0"/>
              </a:spcBef>
            </a:pPr>
            <a:r>
              <a:rPr lang="en-US" b="1" dirty="0"/>
              <a:t>Agenda Item:	10.3.5</a:t>
            </a:r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>
                <a:cs typeface="Arial" panose="020B0604020202020204" pitchFamily="34" charset="0"/>
              </a:rPr>
              <a:t>R4-1706316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 lnSpcReduction="10000"/>
          </a:bodyPr>
          <a:lstStyle/>
          <a:p>
            <a:r>
              <a:rPr lang="en-GB" dirty="0"/>
              <a:t>Contributions on sub-6GHz NR BS and UE ACLR and ACS have been discussed in RAN4#83:</a:t>
            </a:r>
          </a:p>
          <a:p>
            <a:pPr lvl="1"/>
            <a:r>
              <a:rPr lang="en-GB" dirty="0"/>
              <a:t>[1]	R4-1705743	Discussion on co-existence study for NR uplink	NTT DOCOMO, INC.</a:t>
            </a:r>
          </a:p>
          <a:p>
            <a:pPr lvl="1"/>
            <a:r>
              <a:rPr lang="en-GB" dirty="0"/>
              <a:t>[2]	R4-1705671	Sub6 ACS	Qualcomm Incorporated</a:t>
            </a:r>
          </a:p>
          <a:p>
            <a:pPr lvl="1"/>
            <a:r>
              <a:rPr lang="en-GB" dirty="0"/>
              <a:t>[3]	R4-1705657	UE sub-6 GHz ACS considerations and proposals	Intel Corporation</a:t>
            </a:r>
          </a:p>
          <a:p>
            <a:pPr lvl="1"/>
            <a:r>
              <a:rPr lang="en-GB" dirty="0"/>
              <a:t>[4]	R4-1705702	Conducted UE ACLR for frequency range 1	Nokia, Alcatel-Lucent Shanghai Bell, Qualcomm Incorporated</a:t>
            </a:r>
          </a:p>
          <a:p>
            <a:pPr lvl="1"/>
            <a:r>
              <a:rPr lang="en-GB" dirty="0"/>
              <a:t>[5]	R4-1705429	Proposal on below 6GHz NR BS ACLR and ACS	Nokia, Alcatel-Lucent Shanghai Bell</a:t>
            </a:r>
          </a:p>
          <a:p>
            <a:pPr lvl="1"/>
            <a:r>
              <a:rPr lang="en-GB" dirty="0"/>
              <a:t>[6]	R4-1704929	Co-existence performance for NR_NR co-existence on sub-6GHz	CATT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BS (conducted) ACLR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Adopt the E-UTRA BS (45dB) ACLR1 and ACLR2 to all NR BS classes for wanted channel bandwidth up to 20MHz.</a:t>
            </a:r>
          </a:p>
          <a:p>
            <a:pPr lvl="1"/>
            <a:r>
              <a:rPr lang="en-GB" dirty="0"/>
              <a:t>ACLR for other NR wanted channel bandwidth are FFS.</a:t>
            </a:r>
          </a:p>
          <a:p>
            <a:pPr lvl="1"/>
            <a:r>
              <a:rPr lang="en-GB" dirty="0"/>
              <a:t>The adjacent channel has the same channel bandwidth as the transmitted carrier.</a:t>
            </a:r>
          </a:p>
          <a:p>
            <a:pPr lvl="1"/>
            <a:r>
              <a:rPr lang="en-GB" dirty="0"/>
              <a:t>For bands defined also for UTRA, the adjacent channel bandwidth is the corresponding UTRA (FDD or TDD) channel bandwidth.</a:t>
            </a:r>
          </a:p>
          <a:p>
            <a:pPr lvl="1"/>
            <a:r>
              <a:rPr lang="en-GB" dirty="0"/>
              <a:t>E-UTRA adjacent channel bandwidth other than 5MHz are FFS.</a:t>
            </a:r>
          </a:p>
          <a:p>
            <a:r>
              <a:rPr lang="en-GB" dirty="0"/>
              <a:t>Adopt each E-UTRA BS absolute limit to the corresponding NR BS class , whichever is less stringent compared to the ACLR.</a:t>
            </a:r>
          </a:p>
        </p:txBody>
      </p:sp>
    </p:spTree>
    <p:extLst>
      <p:ext uri="{BB962C8B-B14F-4D97-AF65-F5344CB8AC3E}">
        <p14:creationId xmlns:p14="http://schemas.microsoft.com/office/powerpoint/2010/main" val="1329103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BS (conducted) ACS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Adopt the E-UTRA BS (46dB) ACS to all NR BS classes</a:t>
            </a:r>
            <a:r>
              <a:rPr lang="en-GB" dirty="0"/>
              <a:t> for wanted channel bandwidth up to 20MHz.</a:t>
            </a:r>
            <a:endParaRPr lang="en-GB" dirty="0"/>
          </a:p>
          <a:p>
            <a:pPr lvl="1"/>
            <a:r>
              <a:rPr lang="en-GB" dirty="0"/>
              <a:t>ACS for other NR wanted channel bandwidth are FFS.</a:t>
            </a:r>
          </a:p>
          <a:p>
            <a:pPr lvl="1"/>
            <a:r>
              <a:rPr lang="en-GB" dirty="0"/>
              <a:t>The allowed REFSEN degradation is 6dB.</a:t>
            </a:r>
          </a:p>
          <a:p>
            <a:pPr lvl="1"/>
            <a:r>
              <a:rPr lang="en-GB" dirty="0"/>
              <a:t>The adjacent channel bandwidth is FFS.</a:t>
            </a:r>
          </a:p>
        </p:txBody>
      </p:sp>
    </p:spTree>
    <p:extLst>
      <p:ext uri="{BB962C8B-B14F-4D97-AF65-F5344CB8AC3E}">
        <p14:creationId xmlns:p14="http://schemas.microsoft.com/office/powerpoint/2010/main" val="2805888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UE (conducted) ACLR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NR-Sub6</a:t>
            </a:r>
            <a:r>
              <a:rPr lang="en-GB" baseline="-25000" dirty="0"/>
              <a:t>ACLR1</a:t>
            </a:r>
            <a:r>
              <a:rPr lang="en-GB" dirty="0"/>
              <a:t> = 30dB for power class 3 for wanted channel bandwidth up to 20MHz.</a:t>
            </a:r>
          </a:p>
          <a:p>
            <a:pPr lvl="1"/>
            <a:r>
              <a:rPr lang="en-GB" dirty="0"/>
              <a:t>Other power </a:t>
            </a:r>
            <a:r>
              <a:rPr lang="en-GB"/>
              <a:t>class is </a:t>
            </a:r>
            <a:r>
              <a:rPr lang="en-GB" dirty="0"/>
              <a:t>FFS.</a:t>
            </a:r>
          </a:p>
          <a:p>
            <a:pPr lvl="1"/>
            <a:r>
              <a:rPr lang="en-GB" dirty="0"/>
              <a:t>The adjacent channel bandwidth the same as the wanted signal.</a:t>
            </a:r>
          </a:p>
          <a:p>
            <a:pPr lvl="1"/>
            <a:r>
              <a:rPr lang="en-GB" dirty="0"/>
              <a:t>NR-Sub6</a:t>
            </a:r>
            <a:r>
              <a:rPr lang="en-GB" baseline="-25000" dirty="0"/>
              <a:t>ACLR1</a:t>
            </a:r>
            <a:r>
              <a:rPr lang="en-GB" dirty="0"/>
              <a:t> for other NR wanted channel bandwidth are FFS.</a:t>
            </a:r>
          </a:p>
          <a:p>
            <a:pPr lvl="1"/>
            <a:r>
              <a:rPr lang="en-GB" dirty="0"/>
              <a:t>E-UTRA</a:t>
            </a:r>
            <a:r>
              <a:rPr lang="en-GB" baseline="-25000" dirty="0"/>
              <a:t>ACLR1</a:t>
            </a:r>
            <a:r>
              <a:rPr lang="en-GB" dirty="0"/>
              <a:t> for different channel bandwidth is FFS.</a:t>
            </a:r>
          </a:p>
          <a:p>
            <a:pPr lvl="0"/>
            <a:r>
              <a:rPr lang="en-GB" dirty="0"/>
              <a:t>For bands defined also for UTRA, adopt UTRA</a:t>
            </a:r>
            <a:r>
              <a:rPr lang="en-GB" baseline="-25000" dirty="0"/>
              <a:t>ACLR1</a:t>
            </a:r>
            <a:r>
              <a:rPr lang="en-GB" dirty="0"/>
              <a:t> = 33dB and UTRA</a:t>
            </a:r>
            <a:r>
              <a:rPr lang="en-GB" baseline="-25000" dirty="0"/>
              <a:t>ACLR2</a:t>
            </a:r>
            <a:r>
              <a:rPr lang="en-GB" dirty="0"/>
              <a:t> =36dB for power class 3.</a:t>
            </a:r>
          </a:p>
          <a:p>
            <a:r>
              <a:rPr lang="en-GB" dirty="0"/>
              <a:t>Adopt the E-UTRA UE (-50dBm) absolute limit, whichever is less stringent compared to the ACLR1 or ACLR2.</a:t>
            </a:r>
          </a:p>
        </p:txBody>
      </p:sp>
    </p:spTree>
    <p:extLst>
      <p:ext uri="{BB962C8B-B14F-4D97-AF65-F5344CB8AC3E}">
        <p14:creationId xmlns:p14="http://schemas.microsoft.com/office/powerpoint/2010/main" val="3957823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</a:t>
            </a:r>
            <a:r>
              <a:rPr lang="en-US"/>
              <a:t>UE (conducted) ACS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ACS = 33dB for wanted channel bandwidth up to 20MHz.</a:t>
            </a:r>
          </a:p>
          <a:p>
            <a:pPr lvl="1"/>
            <a:r>
              <a:rPr lang="en-GB" dirty="0"/>
              <a:t>ACS for other NR wanted channel bandwidth are FFS.</a:t>
            </a:r>
          </a:p>
          <a:p>
            <a:pPr lvl="1"/>
            <a:r>
              <a:rPr lang="en-GB" dirty="0"/>
              <a:t>The adjacent channel bandwidth the same as the wanted signal.</a:t>
            </a:r>
          </a:p>
          <a:p>
            <a:pPr lvl="1"/>
            <a:r>
              <a:rPr lang="en-GB" dirty="0"/>
              <a:t>ACS for different adjacent channel bandwidth are FFS.</a:t>
            </a:r>
          </a:p>
          <a:p>
            <a:pPr lvl="1"/>
            <a:r>
              <a:rPr lang="en-GB" dirty="0"/>
              <a:t>ACS may be updated as SNR for </a:t>
            </a:r>
            <a:r>
              <a:rPr lang="en-GB"/>
              <a:t>Refsens </a:t>
            </a:r>
            <a:r>
              <a:rPr lang="en-GB" dirty="0"/>
              <a:t>is currently TBD.</a:t>
            </a:r>
          </a:p>
          <a:p>
            <a:pPr lvl="0"/>
            <a:r>
              <a:rPr lang="en-GB" dirty="0"/>
              <a:t>Case 1: Refsens+14dB for wanted signal and Refsens+45.5 dB for interferer.</a:t>
            </a:r>
          </a:p>
          <a:p>
            <a:r>
              <a:rPr lang="en-US" dirty="0"/>
              <a:t>Case 2: -56.5dBm for wanted signal and -25dBm for interferer.</a:t>
            </a:r>
          </a:p>
          <a:p>
            <a:pPr lvl="1"/>
            <a:r>
              <a:rPr lang="en-US" dirty="0"/>
              <a:t>Case 1 and 2 is based on IM=2.5dB and SNR=-1dB.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92959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419</Words>
  <Application>Microsoft Office PowerPoint</Application>
  <PresentationFormat>Widescreen</PresentationFormat>
  <Paragraphs>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sub-6GHz ACLR and ACS</vt:lpstr>
      <vt:lpstr>Background</vt:lpstr>
      <vt:lpstr>Way forward on BS (conducted) ACLR</vt:lpstr>
      <vt:lpstr>Way forward on BS (conducted) ACS</vt:lpstr>
      <vt:lpstr>Way forward on UE (conducted) ACLR</vt:lpstr>
      <vt:lpstr>Way forward on UE (conducted) ACS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Ng, Man Hung (Nokia - GB)</cp:lastModifiedBy>
  <cp:revision>96</cp:revision>
  <dcterms:created xsi:type="dcterms:W3CDTF">2016-11-16T01:29:09Z</dcterms:created>
  <dcterms:modified xsi:type="dcterms:W3CDTF">2017-05-19T04:18:48Z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</Properties>
</file>