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9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#83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BS blocking for </a:t>
            </a:r>
            <a:r>
              <a:rPr lang="en-US" altLang="zh-CN" sz="4400" dirty="0" err="1"/>
              <a:t>mmWave</a:t>
            </a:r>
            <a:r>
              <a:rPr lang="en-US" altLang="zh-CN" sz="4400" dirty="0"/>
              <a:t> operation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R4-1706313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77500" lnSpcReduction="20000"/>
          </a:bodyPr>
          <a:lstStyle/>
          <a:p>
            <a:r>
              <a:rPr lang="sv-SE" dirty="0" err="1"/>
              <a:t>Follwoing</a:t>
            </a:r>
            <a:r>
              <a:rPr lang="sv-SE" dirty="0"/>
              <a:t> </a:t>
            </a:r>
            <a:r>
              <a:rPr lang="sv-SE" dirty="0" err="1"/>
              <a:t>contributions</a:t>
            </a:r>
            <a:r>
              <a:rPr lang="sv-SE" dirty="0"/>
              <a:t> on NR BS </a:t>
            </a:r>
            <a:r>
              <a:rPr lang="sv-SE" dirty="0" err="1"/>
              <a:t>blocking</a:t>
            </a:r>
            <a:r>
              <a:rPr lang="sv-SE" dirty="0"/>
              <a:t> for </a:t>
            </a:r>
            <a:r>
              <a:rPr lang="sv-SE" dirty="0" err="1"/>
              <a:t>mmWave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discussed</a:t>
            </a:r>
            <a:r>
              <a:rPr lang="sv-SE" dirty="0"/>
              <a:t> in RAN4#83:</a:t>
            </a:r>
          </a:p>
          <a:p>
            <a:pPr lvl="1"/>
            <a:r>
              <a:rPr lang="en-US" dirty="0"/>
              <a:t>R4-1705094: Joint probability for receiver blocking for NR BS, Ericsson</a:t>
            </a:r>
          </a:p>
          <a:p>
            <a:pPr lvl="1"/>
            <a:r>
              <a:rPr lang="en-US" dirty="0"/>
              <a:t>R4-1705431: Proposal on </a:t>
            </a:r>
            <a:r>
              <a:rPr lang="en-US" dirty="0" err="1"/>
              <a:t>mmWave</a:t>
            </a:r>
            <a:r>
              <a:rPr lang="en-US" dirty="0"/>
              <a:t> NR BS Receiver In-band Blocking, Nokia, Alcatel-Lucent Shanghai Bell</a:t>
            </a:r>
          </a:p>
          <a:p>
            <a:pPr lvl="1"/>
            <a:r>
              <a:rPr lang="en-US" dirty="0"/>
              <a:t>R4-1705291: BS in-band blocking requirement for </a:t>
            </a:r>
            <a:r>
              <a:rPr lang="en-US" dirty="0" err="1"/>
              <a:t>mmWave</a:t>
            </a:r>
            <a:r>
              <a:rPr lang="en-US" dirty="0"/>
              <a:t> bands, Huawei, </a:t>
            </a:r>
            <a:r>
              <a:rPr lang="en-US" dirty="0" err="1"/>
              <a:t>HiSilicon</a:t>
            </a:r>
            <a:endParaRPr lang="en-US" dirty="0"/>
          </a:p>
          <a:p>
            <a:pPr lvl="1"/>
            <a:r>
              <a:rPr lang="en-US" dirty="0"/>
              <a:t>R4-1705326: Discussion on blocking requirement of </a:t>
            </a:r>
            <a:r>
              <a:rPr lang="en-US" dirty="0" err="1"/>
              <a:t>mmWave</a:t>
            </a:r>
            <a:r>
              <a:rPr lang="en-US" dirty="0"/>
              <a:t> NR BS in dense urban scenario, ZTE Corporation</a:t>
            </a:r>
          </a:p>
          <a:p>
            <a:pPr lvl="1"/>
            <a:r>
              <a:rPr lang="en-GB" dirty="0"/>
              <a:t>R4-1705333: Discussion on blocking requirement of </a:t>
            </a:r>
            <a:r>
              <a:rPr lang="en-GB" dirty="0" err="1"/>
              <a:t>mmWave</a:t>
            </a:r>
            <a:r>
              <a:rPr lang="en-GB" dirty="0"/>
              <a:t> NR BS in hotspot scenario, ZTE Corporation</a:t>
            </a:r>
            <a:endParaRPr lang="sv-SE" dirty="0"/>
          </a:p>
          <a:p>
            <a:pPr lvl="1"/>
            <a:r>
              <a:rPr lang="en-GB" dirty="0"/>
              <a:t>R4-1705334: Discussion on blocking requirement of </a:t>
            </a:r>
            <a:r>
              <a:rPr lang="en-GB" dirty="0" err="1"/>
              <a:t>mmWave</a:t>
            </a:r>
            <a:r>
              <a:rPr lang="en-GB" dirty="0"/>
              <a:t> NR BS in Urban Macro scenario, ZTE Corporation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Identify appropriate methodology taking into account the Probability of blocking as 99% </a:t>
            </a:r>
          </a:p>
          <a:p>
            <a:pPr lvl="1"/>
            <a:r>
              <a:rPr lang="en-US" dirty="0"/>
              <a:t>Whether to consider joint probability of wanted signal and blocking signal is FFS </a:t>
            </a:r>
          </a:p>
          <a:p>
            <a:pPr lvl="1"/>
            <a:r>
              <a:rPr lang="en-US" dirty="0"/>
              <a:t>Consider wanted signal level while defining blocker interferer level </a:t>
            </a:r>
          </a:p>
          <a:p>
            <a:endParaRPr lang="en-US" dirty="0"/>
          </a:p>
          <a:p>
            <a:r>
              <a:rPr lang="en-US" dirty="0"/>
              <a:t>Consider receiver rejection capability in both first and second adjacent channels </a:t>
            </a:r>
          </a:p>
          <a:p>
            <a:endParaRPr lang="en-US" dirty="0"/>
          </a:p>
          <a:p>
            <a:r>
              <a:rPr lang="en-US" dirty="0"/>
              <a:t>Identify methods to define OTA value and directions </a:t>
            </a:r>
          </a:p>
          <a:p>
            <a:pPr lvl="1"/>
            <a:r>
              <a:rPr lang="en-US" dirty="0"/>
              <a:t>Investigate how to deal with analog and digital beamforming </a:t>
            </a:r>
          </a:p>
          <a:p>
            <a:endParaRPr lang="en-US" dirty="0"/>
          </a:p>
          <a:p>
            <a:r>
              <a:rPr lang="en-US" dirty="0"/>
              <a:t>After the blocking analysis, if the level is lower than the level we derive for ACS, then separate blocking levels may not be needed. 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1060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10155</TotalTime>
  <Words>216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3GPP TSG-RAN WG4 Meeting #83 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768</cp:revision>
  <dcterms:created xsi:type="dcterms:W3CDTF">2016-01-12T08:39:50Z</dcterms:created>
  <dcterms:modified xsi:type="dcterms:W3CDTF">2017-05-19T07:39:42Z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