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Way Forward on NB-</a:t>
            </a:r>
            <a:r>
              <a:rPr lang="en-US" altLang="zh-CN" sz="4000" b="1" dirty="0" err="1"/>
              <a:t>IoT</a:t>
            </a:r>
            <a:r>
              <a:rPr lang="en-US" altLang="zh-CN" sz="4000" b="1" dirty="0"/>
              <a:t> RLM Test Cases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#83	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06261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Hangzhou, China, May 15-19,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1800" dirty="0"/>
              <a:t>RAN4 alignment of RLM test cases was based on the following contributions:</a:t>
            </a:r>
          </a:p>
          <a:p>
            <a:pPr lvl="1" eaLnBrk="1" hangingPunct="1">
              <a:spcAft>
                <a:spcPts val="24"/>
              </a:spcAft>
            </a:pPr>
            <a:r>
              <a:rPr lang="en-US" sz="1600" dirty="0"/>
              <a:t>R4-163593, Ericsson (fading only)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600" dirty="0"/>
              <a:t>R4-163643, ZTE (AWGN only)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600" dirty="0"/>
              <a:t>R4-164090, Huawei (fading and AWGN)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600" dirty="0"/>
              <a:t>R4-165060, Intel (fading only)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600" dirty="0"/>
              <a:t>R4-166556, Qualcomm (fading only)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1800" dirty="0"/>
              <a:t>RAN4 definition of signals levels for the test case was based on </a:t>
            </a:r>
            <a:r>
              <a:rPr lang="en-GB" sz="1800" dirty="0"/>
              <a:t>R4-166045:</a:t>
            </a:r>
          </a:p>
          <a:p>
            <a:pPr marL="400050" lvl="1" indent="0">
              <a:buNone/>
            </a:pPr>
            <a:r>
              <a:rPr lang="en-GB" sz="1200" b="1" u="heavy" dirty="0">
                <a:solidFill>
                  <a:srgbClr val="0033CC"/>
                </a:solidFill>
              </a:rPr>
              <a:t>R4-166045</a:t>
            </a:r>
            <a:r>
              <a:rPr lang="en-GB" sz="1200" b="1" dirty="0">
                <a:solidFill>
                  <a:srgbClr val="0033CC"/>
                </a:solidFill>
              </a:rPr>
              <a:t>	Discussion on define the signal levels for NB-</a:t>
            </a:r>
            <a:r>
              <a:rPr lang="en-GB" sz="1200" b="1" dirty="0" err="1">
                <a:solidFill>
                  <a:srgbClr val="0033CC"/>
                </a:solidFill>
              </a:rPr>
              <a:t>IoT</a:t>
            </a:r>
            <a:r>
              <a:rPr lang="en-GB" sz="1200" b="1" dirty="0">
                <a:solidFill>
                  <a:srgbClr val="0033CC"/>
                </a:solidFill>
              </a:rPr>
              <a:t> RLM tests</a:t>
            </a:r>
            <a:br>
              <a:rPr lang="en-GB" sz="1200" b="1" dirty="0">
                <a:solidFill>
                  <a:srgbClr val="0033CC"/>
                </a:solidFill>
              </a:rPr>
            </a:br>
            <a:r>
              <a:rPr lang="en-GB" sz="1200" i="1" dirty="0">
                <a:solidFill>
                  <a:srgbClr val="0033CC"/>
                </a:solidFill>
              </a:rPr>
              <a:t>					Source: Huawei, </a:t>
            </a:r>
            <a:r>
              <a:rPr lang="en-GB" sz="1200" i="1" dirty="0" err="1">
                <a:solidFill>
                  <a:srgbClr val="0033CC"/>
                </a:solidFill>
              </a:rPr>
              <a:t>HiSilicon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dirty="0">
                <a:solidFill>
                  <a:srgbClr val="0033CC"/>
                </a:solidFill>
              </a:rPr>
              <a:t>(Replaces )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b="1" dirty="0">
                <a:solidFill>
                  <a:srgbClr val="0033CC"/>
                </a:solidFill>
              </a:rPr>
              <a:t>Abstract: 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b="1" dirty="0">
                <a:solidFill>
                  <a:srgbClr val="0033CC"/>
                </a:solidFill>
              </a:rPr>
              <a:t>Discussion: 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dirty="0">
                <a:solidFill>
                  <a:srgbClr val="0033CC"/>
                </a:solidFill>
              </a:rPr>
              <a:t>Qualcomm: not clear how the margins are derived. We want to keep the BLER. 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dirty="0">
                <a:solidFill>
                  <a:srgbClr val="0033CC"/>
                </a:solidFill>
              </a:rPr>
              <a:t>Ericsson: On margin, we have similar view with Huawei.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dirty="0">
                <a:solidFill>
                  <a:srgbClr val="0033CC"/>
                </a:solidFill>
              </a:rPr>
              <a:t>Huawei: We considered measurement accuracy specifically for enhanced coverage for UEs not to select wrong decisions.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dirty="0">
                <a:solidFill>
                  <a:srgbClr val="0033CC"/>
                </a:solidFill>
              </a:rPr>
              <a:t>Nokia: For both Qin/</a:t>
            </a:r>
            <a:r>
              <a:rPr lang="en-GB" sz="1200" dirty="0" err="1">
                <a:solidFill>
                  <a:srgbClr val="0033CC"/>
                </a:solidFill>
              </a:rPr>
              <a:t>Qout</a:t>
            </a:r>
            <a:r>
              <a:rPr lang="en-GB" sz="1200" dirty="0">
                <a:solidFill>
                  <a:srgbClr val="0033CC"/>
                </a:solidFill>
              </a:rPr>
              <a:t>, we support these proposals.</a:t>
            </a:r>
            <a:endParaRPr lang="en-US" sz="1200" dirty="0">
              <a:solidFill>
                <a:srgbClr val="0033CC"/>
              </a:solidFill>
            </a:endParaRPr>
          </a:p>
          <a:p>
            <a:pPr marL="400050" lvl="1" indent="0">
              <a:buNone/>
            </a:pPr>
            <a:r>
              <a:rPr lang="en-GB" sz="1200" b="1" dirty="0">
                <a:solidFill>
                  <a:srgbClr val="0033CC"/>
                </a:solidFill>
              </a:rPr>
              <a:t>Decision: 		</a:t>
            </a:r>
            <a:r>
              <a:rPr lang="en-GB" sz="1200" u="sng" dirty="0">
                <a:solidFill>
                  <a:srgbClr val="0033CC"/>
                </a:solidFill>
              </a:rPr>
              <a:t>The document was </a:t>
            </a:r>
            <a:r>
              <a:rPr lang="en-GB" sz="1200" b="1" u="sng" dirty="0">
                <a:solidFill>
                  <a:srgbClr val="0033CC"/>
                </a:solidFill>
              </a:rPr>
              <a:t>noted</a:t>
            </a:r>
            <a:r>
              <a:rPr lang="en-GB" sz="1200" u="sng" dirty="0">
                <a:solidFill>
                  <a:srgbClr val="0033CC"/>
                </a:solidFill>
              </a:rPr>
              <a:t>.</a:t>
            </a:r>
            <a:endParaRPr lang="en-GB" sz="1200" dirty="0">
              <a:solidFill>
                <a:srgbClr val="0033CC"/>
              </a:solidFill>
            </a:endParaRPr>
          </a:p>
          <a:p>
            <a:pPr eaLnBrk="1" hangingPunct="1">
              <a:spcAft>
                <a:spcPts val="24"/>
              </a:spcAft>
            </a:pPr>
            <a:r>
              <a:rPr lang="en-US" altLang="zh-CN" sz="1800" dirty="0"/>
              <a:t>R4-1705736 has provided NPDCCH BLER performance results in AWGN and recommended adjusting the SNR points of the NB-</a:t>
            </a:r>
            <a:r>
              <a:rPr lang="en-US" altLang="zh-CN" sz="1800" dirty="0" err="1"/>
              <a:t>IoT</a:t>
            </a:r>
            <a:r>
              <a:rPr lang="en-US" altLang="zh-CN" sz="1800" dirty="0"/>
              <a:t> RLM test cases</a:t>
            </a:r>
          </a:p>
        </p:txBody>
      </p:sp>
    </p:spTree>
    <p:extLst>
      <p:ext uri="{BB962C8B-B14F-4D97-AF65-F5344CB8AC3E}">
        <p14:creationId xmlns:p14="http://schemas.microsoft.com/office/powerpoint/2010/main" val="165158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Because the decision on NB-</a:t>
            </a:r>
            <a:r>
              <a:rPr lang="en-US" sz="2800" dirty="0" err="1"/>
              <a:t>IoT</a:t>
            </a:r>
            <a:r>
              <a:rPr lang="en-US" sz="2800" dirty="0"/>
              <a:t> RLM test case SNR points was not based on </a:t>
            </a:r>
            <a:r>
              <a:rPr lang="en-US" sz="2800" dirty="0" smtClean="0"/>
              <a:t>alignment </a:t>
            </a:r>
            <a:r>
              <a:rPr lang="en-US" sz="2800" dirty="0"/>
              <a:t>of NPDCCH performance in AWGN, companies are encouraged to provide input on this topic in order to check the SNR points in the NB-</a:t>
            </a:r>
            <a:r>
              <a:rPr lang="en-US" sz="2800" dirty="0" err="1"/>
              <a:t>IoT</a:t>
            </a:r>
            <a:r>
              <a:rPr lang="en-US" sz="2800" dirty="0"/>
              <a:t> RLM test cases</a:t>
            </a:r>
          </a:p>
          <a:p>
            <a:r>
              <a:rPr lang="en-US" sz="2800" dirty="0"/>
              <a:t>A decision whether to correct the NB-</a:t>
            </a:r>
            <a:r>
              <a:rPr lang="en-US" sz="2800" dirty="0" err="1"/>
              <a:t>IoT</a:t>
            </a:r>
            <a:r>
              <a:rPr lang="en-US" sz="2800" dirty="0"/>
              <a:t> RLM test case SNR points is expected during the RAN4 #84 </a:t>
            </a:r>
            <a:r>
              <a:rPr lang="en-US" sz="2800" dirty="0" smtClean="0"/>
              <a:t>meeting</a:t>
            </a:r>
          </a:p>
          <a:p>
            <a:r>
              <a:rPr lang="en-US" sz="2800" dirty="0" smtClean="0"/>
              <a:t>Simulation assumptions are </a:t>
            </a:r>
            <a:r>
              <a:rPr lang="en-US" sz="2800" dirty="0"/>
              <a:t>in R4-162871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8489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15354</TotalTime>
  <Words>151</Words>
  <Application>Microsoft Office PowerPoint</Application>
  <PresentationFormat>On-screen Show (4:3)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Way Forward on NB-IoT RLM Test Cases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549</cp:revision>
  <dcterms:created xsi:type="dcterms:W3CDTF">2016-04-12T20:58:18Z</dcterms:created>
  <dcterms:modified xsi:type="dcterms:W3CDTF">2017-05-19T01:08:20Z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