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82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561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3290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268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1631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893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9718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5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582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574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070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603F5-A1F2-434A-87C5-73EFEB129166}" type="datetimeFigureOut">
              <a:rPr lang="pl-PL" smtClean="0"/>
              <a:t>2017-05-18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477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サブタイトル 3"/>
          <p:cNvSpPr txBox="1">
            <a:spLocks noGrp="1"/>
          </p:cNvSpPr>
          <p:nvPr>
            <p:ph type="subTitle" idx="1"/>
          </p:nvPr>
        </p:nvSpPr>
        <p:spPr>
          <a:xfrm>
            <a:off x="194930" y="188987"/>
            <a:ext cx="4164419" cy="71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TSG-RAN WG4 RAN4 #83</a:t>
            </a:r>
          </a:p>
          <a:p>
            <a:r>
              <a:rPr lang="en-GB" b="1" dirty="0"/>
              <a:t>Hangzhou, China, May 25</a:t>
            </a:r>
            <a:r>
              <a:rPr lang="en-GB" b="1" baseline="30000" dirty="0"/>
              <a:t>th</a:t>
            </a:r>
            <a:r>
              <a:rPr lang="en-GB" b="1" dirty="0"/>
              <a:t>-19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TextBox 3"/>
          <p:cNvSpPr txBox="1"/>
          <p:nvPr/>
        </p:nvSpPr>
        <p:spPr>
          <a:xfrm>
            <a:off x="10460550" y="267218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R4-1706222</a:t>
            </a:r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1524000" y="139522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NR BS </a:t>
            </a:r>
            <a:r>
              <a:rPr lang="en-US" dirty="0" err="1"/>
              <a:t>mmWave</a:t>
            </a:r>
            <a:r>
              <a:rPr lang="en-US" dirty="0"/>
              <a:t> unwanted emission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1694121" y="4725805"/>
            <a:ext cx="897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/>
              <a:t>Nokia, Alcatel-Lucent Shanghai Bell</a:t>
            </a:r>
          </a:p>
        </p:txBody>
      </p:sp>
    </p:spTree>
    <p:extLst>
      <p:ext uri="{BB962C8B-B14F-4D97-AF65-F5344CB8AC3E}">
        <p14:creationId xmlns:p14="http://schemas.microsoft.com/office/powerpoint/2010/main" val="370864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NR BS </a:t>
            </a:r>
            <a:r>
              <a:rPr lang="en-US" dirty="0" err="1"/>
              <a:t>mmW</a:t>
            </a:r>
            <a:r>
              <a:rPr lang="en-US" dirty="0"/>
              <a:t> spectrum emission mask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NR BS </a:t>
            </a:r>
            <a:r>
              <a:rPr lang="en-US" dirty="0" err="1"/>
              <a:t>mmW</a:t>
            </a:r>
            <a:r>
              <a:rPr lang="en-US" dirty="0"/>
              <a:t> spectrum emission mask should be defined taking into account following assumptions:</a:t>
            </a:r>
          </a:p>
          <a:p>
            <a:pPr lvl="1"/>
            <a:r>
              <a:rPr lang="en-US" dirty="0"/>
              <a:t>NR should have the boundary between OOB and spurious domain limits defined by regulation</a:t>
            </a:r>
          </a:p>
          <a:p>
            <a:pPr lvl="1"/>
            <a:r>
              <a:rPr lang="en-US" dirty="0"/>
              <a:t>Masks in the Out-of-band domain should be carrier frequency centric SEM</a:t>
            </a:r>
          </a:p>
          <a:p>
            <a:pPr lvl="1"/>
            <a:r>
              <a:rPr lang="en-US" dirty="0"/>
              <a:t>The NR emission mask (SEM) should use the emission limits submitted to WP5D as a baseline</a:t>
            </a:r>
          </a:p>
          <a:p>
            <a:pPr lvl="2"/>
            <a:r>
              <a:rPr lang="en-US" dirty="0"/>
              <a:t>Further investigations of SEM limits for different channel bandwidths, BS power levels and BS classes to be conducted</a:t>
            </a:r>
          </a:p>
          <a:p>
            <a:pPr lvl="1"/>
            <a:r>
              <a:rPr lang="en-US" dirty="0"/>
              <a:t>Investigate possibility to specify multiple fixed boundaries according to carrier channel bandwidth</a:t>
            </a:r>
            <a:r>
              <a:rPr lang="ja-JP" altLang="en-US" dirty="0"/>
              <a:t> </a:t>
            </a:r>
            <a:r>
              <a:rPr lang="en-US" altLang="ja-JP" dirty="0"/>
              <a:t>and/or frequency range for unwanted emissions</a:t>
            </a:r>
            <a:endParaRPr lang="pl-PL" dirty="0"/>
          </a:p>
          <a:p>
            <a:pPr lvl="1"/>
            <a:r>
              <a:rPr lang="en-US" dirty="0"/>
              <a:t>Agreed ACLR values should be considered</a:t>
            </a:r>
          </a:p>
          <a:p>
            <a:endParaRPr lang="pl-PL" dirty="0"/>
          </a:p>
          <a:p>
            <a:endParaRPr lang="en-US" dirty="0"/>
          </a:p>
          <a:p>
            <a:endParaRPr lang="en-US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43834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NR BS </a:t>
            </a:r>
            <a:r>
              <a:rPr lang="en-US" dirty="0" err="1"/>
              <a:t>mmW</a:t>
            </a:r>
            <a:r>
              <a:rPr lang="en-US" dirty="0"/>
              <a:t> spurious emission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pl-P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Upper boundary of fundamental frequency range for BS spurious emission should be specified to cover at least 28GHz NR bands</a:t>
            </a:r>
          </a:p>
          <a:p>
            <a:pPr lvl="1"/>
            <a:r>
              <a:rPr lang="en-US" altLang="ja-JP" dirty="0"/>
              <a:t>i.e. Upper limit of frequency range should be 56GHz as a 2nd harmonic.</a:t>
            </a:r>
            <a:endParaRPr lang="en-US" dirty="0"/>
          </a:p>
          <a:p>
            <a:r>
              <a:rPr lang="en-US" dirty="0"/>
              <a:t>OTA testability for high frequency should be further studied and taken into account for higher frequency bands</a:t>
            </a:r>
          </a:p>
          <a:p>
            <a:r>
              <a:rPr lang="en-US" dirty="0"/>
              <a:t>Investigate how to specify OTA requirements together with EMC, since emissions from antenna and enclosure cannot be separated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15319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220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游ゴシック</vt:lpstr>
      <vt:lpstr>Office Theme</vt:lpstr>
      <vt:lpstr>PowerPoint Presentation</vt:lpstr>
      <vt:lpstr>Way forward on NR BS mmW spectrum emission mask</vt:lpstr>
      <vt:lpstr>Way forward on NR BS mmW spurious emission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Golebiowski, Bartlomiej (Nokia - PL/Wroclaw)</dc:creator>
  <cp:lastModifiedBy>Golebiowski, Bartlomiej (Nokia - PL/Wroclaw)</cp:lastModifiedBy>
  <cp:revision>16</cp:revision>
  <dcterms:created xsi:type="dcterms:W3CDTF">2017-05-17T10:09:55Z</dcterms:created>
  <dcterms:modified xsi:type="dcterms:W3CDTF">2017-05-18T17:20:25Z</dcterms:modified>
</cp:coreProperties>
</file>