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6" r:id="rId3"/>
    <p:sldId id="276" r:id="rId4"/>
    <p:sldId id="270" r:id="rId5"/>
    <p:sldId id="271" r:id="rId6"/>
    <p:sldId id="274" r:id="rId7"/>
    <p:sldId id="275" r:id="rId8"/>
    <p:sldId id="277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0" autoAdjust="0"/>
    <p:restoredTop sz="94660"/>
  </p:normalViewPr>
  <p:slideViewPr>
    <p:cSldViewPr>
      <p:cViewPr varScale="1">
        <p:scale>
          <a:sx n="87" d="100"/>
          <a:sy n="87" d="100"/>
        </p:scale>
        <p:origin x="-9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/>
              <a:t>WF on </a:t>
            </a:r>
            <a:r>
              <a:rPr lang="en-US" altLang="ko-KR" sz="2800" dirty="0" smtClean="0"/>
              <a:t>demodulation performance </a:t>
            </a:r>
            <a:r>
              <a:rPr lang="en-US" altLang="ko-KR" sz="2800" dirty="0"/>
              <a:t/>
            </a:r>
            <a:br>
              <a:rPr lang="en-US" altLang="ko-KR" sz="2800" dirty="0"/>
            </a:br>
            <a:r>
              <a:rPr lang="en-US" altLang="ko-KR" sz="2800" dirty="0"/>
              <a:t>for V2X UE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#83</a:t>
            </a:r>
            <a:br>
              <a:rPr lang="en-US" altLang="zh-CN" b="1" dirty="0"/>
            </a:br>
            <a:r>
              <a:rPr lang="en-GB" altLang="zh-CN" b="1" dirty="0"/>
              <a:t>Hangzhou, China, 15 - 19 May, 2017</a:t>
            </a:r>
            <a:endParaRPr lang="en-GB" altLang="ko-KR" b="1" dirty="0"/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/>
              <a:t>7.16.5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R4-1706213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CATT, </a:t>
            </a:r>
            <a:r>
              <a:rPr lang="en-US" altLang="ko-KR" sz="2000" dirty="0" smtClean="0">
                <a:solidFill>
                  <a:schemeClr val="tx1"/>
                </a:solidFill>
              </a:rPr>
              <a:t>LG Electronics,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Huawei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579296" cy="3960440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In RAN4#82bis meeting, the following agreements were reached: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Introduce new test case for PSBCH performance requirement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Introduce new test case for PSSCH decoding capability requirement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Introduce new test cases for PSCCH decoding capabilities (X=10 and X=20) requirements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Need to investigate PSCCH/PSSCH performance based on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synchronization source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Need further analysis and test methodology on WAN SDR test activated V2X communication</a:t>
            </a:r>
          </a:p>
          <a:p>
            <a:pPr lvl="1" algn="just">
              <a:buNone/>
            </a:pP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Work plan (R4-166984) to finish performance part on time (~ September, 2017)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RAN4 # 84</a:t>
            </a:r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Approve CRs on V2X demodulation test cases</a:t>
            </a: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Complete demodulation performance requirement</a:t>
            </a:r>
          </a:p>
          <a:p>
            <a:pPr lvl="2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alignment and impairment results for identified test cases for V2X UE</a:t>
            </a:r>
          </a:p>
          <a:p>
            <a:pPr lvl="1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PSBCH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04456"/>
          </a:xfrm>
        </p:spPr>
        <p:txBody>
          <a:bodyPr>
            <a:normAutofit/>
          </a:bodyPr>
          <a:lstStyle/>
          <a:p>
            <a:pPr algn="just"/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</a:t>
            </a:r>
          </a:p>
          <a:p>
            <a:pPr lvl="1" algn="just"/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Timing </a:t>
            </a:r>
            <a:r>
              <a:rPr lang="en-GB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and Frequency offset in Rx side</a:t>
            </a:r>
          </a:p>
          <a:p>
            <a:pPr lvl="2" algn="just"/>
            <a:r>
              <a:rPr lang="en-US" altLang="zh-CN" sz="12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24 Ts and 600Hz as baseline</a:t>
            </a:r>
            <a:endParaRPr lang="en-US" altLang="ko-KR" sz="1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lvl="1" algn="just">
              <a:buNone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CFO estimation algorithm</a:t>
            </a:r>
          </a:p>
          <a:p>
            <a:pPr lvl="1" algn="just"/>
            <a:r>
              <a:rPr lang="en-GB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leave to UE implementation</a:t>
            </a:r>
          </a:p>
          <a:p>
            <a:pPr lvl="1" algn="just">
              <a:buNone/>
            </a:pPr>
            <a:endParaRPr lang="en-GB" altLang="zh-CN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Test metric</a:t>
            </a:r>
          </a:p>
          <a:p>
            <a:pPr lvl="1" algn="just"/>
            <a:r>
              <a:rPr lang="en-GB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SNR@1% PSBCH BLER</a:t>
            </a:r>
          </a:p>
          <a:p>
            <a:pPr lvl="1"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PSSCH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lvl="0" algn="just"/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metric</a:t>
            </a:r>
          </a:p>
          <a:p>
            <a:pPr lvl="1" algn="just"/>
            <a:r>
              <a:rPr lang="en-GB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SNR @ 10% PSSCH BLER</a:t>
            </a:r>
          </a:p>
          <a:p>
            <a:pPr lvl="1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398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PSCCH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248472"/>
          </a:xfrm>
        </p:spPr>
        <p:txBody>
          <a:bodyPr>
            <a:normAutofit/>
          </a:bodyPr>
          <a:lstStyle/>
          <a:p>
            <a:pPr lvl="0" algn="just"/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Test configuration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Type 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X=10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Y=100</a:t>
            </a: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2: X=20, Y=136</a:t>
            </a:r>
          </a:p>
          <a:p>
            <a:pPr lvl="2" algn="just"/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 consider PSSCH overlapping test 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verifying X as baseline</a:t>
            </a:r>
          </a:p>
          <a:p>
            <a:pPr lvl="2" algn="just">
              <a:buNone/>
            </a:pPr>
            <a:endParaRPr lang="zh-CN" altLang="zh-CN" sz="1400" dirty="0" smtClean="0"/>
          </a:p>
          <a:p>
            <a:pPr lvl="0" algn="just"/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metric</a:t>
            </a:r>
          </a:p>
          <a:p>
            <a:pPr lvl="1" algn="just"/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encouraged to provide analyses in next meeting.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18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eNB synchronization source based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3960440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Definition for performance requirement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1 new test case for PSSCH</a:t>
            </a:r>
          </a:p>
          <a:p>
            <a:pPr lvl="2" algn="just">
              <a:buNone/>
            </a:pP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Frequency offset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V2X UE derives synchronization from other </a:t>
            </a:r>
            <a:r>
              <a:rPr lang="en-US" altLang="ko-K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than serving cell, taking into account of inter cell synchronization error.</a:t>
            </a:r>
          </a:p>
        </p:txBody>
      </p:sp>
    </p:spTree>
    <p:extLst>
      <p:ext uri="{BB962C8B-B14F-4D97-AF65-F5344CB8AC3E}">
        <p14:creationId xmlns="" xmlns:p14="http://schemas.microsoft.com/office/powerpoint/2010/main" val="7058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WAN SDR test activated V2X communication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Definition for performance requirement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Combining legacy WAN SDR test and V2X PSSCH decoding processing test to verify the concurrent WAN and V2X communication operation, the test purpose is:</a:t>
            </a:r>
          </a:p>
          <a:p>
            <a:pPr lvl="2" algn="just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WAN reception in not impacted when PC5-based V2X is concurrent with WAN operation and the PC5-based V2X reception is not impacted by WAN reception either.  </a:t>
            </a:r>
          </a:p>
          <a:p>
            <a:pPr lvl="1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study applicability rules and companies can further check the feasibility of the test.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822255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Other issue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Power imbalance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RAN4 agree ICS level is [-25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dBc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for power imbalance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If technical issues are observed with -25dBc ICS level to support V2X, ICS level could be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revised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 algn="just">
              <a:buNone/>
            </a:pP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3329738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368</Words>
  <Application>Microsoft Office PowerPoint</Application>
  <PresentationFormat>全屏显示(16:9)</PresentationFormat>
  <Paragraphs>58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테마</vt:lpstr>
      <vt:lpstr>WF on demodulation performance  for V2X UE</vt:lpstr>
      <vt:lpstr>Background</vt:lpstr>
      <vt:lpstr>PSBCH test</vt:lpstr>
      <vt:lpstr>PSSCH decoding processing test</vt:lpstr>
      <vt:lpstr>PSCCH decoding processing test</vt:lpstr>
      <vt:lpstr>eNB synchronization source based test</vt:lpstr>
      <vt:lpstr>WAN SDR test activated V2X communication</vt:lpstr>
      <vt:lpstr>Other issue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jianglinyan</cp:lastModifiedBy>
  <cp:revision>279</cp:revision>
  <dcterms:created xsi:type="dcterms:W3CDTF">2016-09-05T04:21:23Z</dcterms:created>
  <dcterms:modified xsi:type="dcterms:W3CDTF">2017-05-19T01:49:52Z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(2)lcSeR1DkuOghv4umYQos6jcqQyVFJK83VsJc/aLlsFV/iG19fY0nXGo6d950XF5MoVXieU/y
QSmdOeBwnj5VxOuXaI0gtd035qzRp46ppwHz7bwEUYOFRBPmxeIkrzoDZeFW/+ZJNkJW9gFo
RT9nSi8URf1eKth+xAtc71RwHbodd4EYHxR0dVPNhYumqOYmeTkvGQNdNy1/515EHBbavrSp
lwQNvKZ0zLEjss+qcO</vt:lpwstr>
  </property>
  <property fmtid="{D5CDD505-2E9C-101B-9397-08002B2CF9AE}" pid="10" name="_2015_ms_pID_7253431">
    <vt:lpwstr>wCB3sNmiVRKfBKLG8kgXXPsNmpSuIfTJCtBtR3cICXQJE2hmqeu0SX
WlbQjPZi9XfvMPmE8Vab50nRXm3mOh5WZqfWuoWjaYqeKzOugPaIRKdDv0sZgDKY3aoOc+r9
Vkrnb1QKkg0kmMdAoIHjcwhJgSWg4saCFw2vQonr/+nbjMA7mZFMlXvXV5Kd02gxwMQ=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1491516119</vt:lpwstr>
  </property>
</Properties>
</file>