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8" autoAdjust="0"/>
    <p:restoredTop sz="94660"/>
  </p:normalViewPr>
  <p:slideViewPr>
    <p:cSldViewPr snapToGrid="0">
      <p:cViewPr varScale="1">
        <p:scale>
          <a:sx n="69" d="100"/>
          <a:sy n="69" d="100"/>
        </p:scale>
        <p:origin x="1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235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495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564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026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570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548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919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250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38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822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148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E34D3-546A-4C74-A2D7-C8859E7F132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181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</a:t>
            </a:r>
            <a:r>
              <a:rPr lang="en-US" dirty="0" err="1"/>
              <a:t>eMTC</a:t>
            </a:r>
            <a:r>
              <a:rPr lang="en-US" dirty="0"/>
              <a:t> </a:t>
            </a:r>
            <a:r>
              <a:rPr lang="en-US" dirty="0" err="1"/>
              <a:t>subband</a:t>
            </a:r>
            <a:r>
              <a:rPr lang="en-US" dirty="0"/>
              <a:t> CQI test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600" dirty="0"/>
              <a:t>Ericsson, Anritsu, Qualcomm</a:t>
            </a:r>
            <a:endParaRPr lang="en-US" dirty="0"/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251619" y="152400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#83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Hangzhou, 15 - 19, May, 2017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R4-1706204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087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current test spec for the sub-band CQI test for </a:t>
            </a:r>
            <a:r>
              <a:rPr lang="en-US" dirty="0" err="1"/>
              <a:t>eMTC</a:t>
            </a:r>
            <a:r>
              <a:rPr lang="en-US" dirty="0"/>
              <a:t> in TS36.101 9.8.2.1 specifies MPDCCH narrowband = 7, MPDCCH repetition (</a:t>
            </a:r>
            <a:r>
              <a:rPr lang="en-US" dirty="0" err="1"/>
              <a:t>Rmax</a:t>
            </a:r>
            <a:r>
              <a:rPr lang="en-US" dirty="0"/>
              <a:t>) = 1 and hopping interval = 8.</a:t>
            </a:r>
          </a:p>
          <a:p>
            <a:r>
              <a:rPr lang="en-US" dirty="0"/>
              <a:t>With the setting, according to TS36.211, UE can monitor narrowband #7 only, but cannot monitor other </a:t>
            </a:r>
            <a:r>
              <a:rPr lang="en-US" dirty="0" err="1"/>
              <a:t>narrowbands</a:t>
            </a:r>
            <a:r>
              <a:rPr lang="en-US" dirty="0"/>
              <a:t> (#0, #1, #2).</a:t>
            </a:r>
          </a:p>
          <a:p>
            <a:r>
              <a:rPr lang="en-US" dirty="0"/>
              <a:t>This setting cannot verify the UE preferred narrowband from 4 </a:t>
            </a:r>
            <a:r>
              <a:rPr lang="en-US" dirty="0" err="1"/>
              <a:t>narrowbands</a:t>
            </a:r>
            <a:r>
              <a:rPr lang="en-US" dirty="0"/>
              <a:t>.  </a:t>
            </a:r>
          </a:p>
          <a:p>
            <a:r>
              <a:rPr lang="en-US" dirty="0"/>
              <a:t>Reference: R4-1704768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90" y="5372537"/>
            <a:ext cx="8433522" cy="1432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715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Companies are encouraged to evaluate the setting below and provide the simulation results for </a:t>
            </a:r>
            <a:r>
              <a:rPr lang="en-US" dirty="0" err="1"/>
              <a:t>subband</a:t>
            </a:r>
            <a:r>
              <a:rPr lang="en-US" dirty="0"/>
              <a:t> CQI test (i.e., gamma) in RAN4#84. </a:t>
            </a:r>
          </a:p>
          <a:p>
            <a:pPr lvl="1"/>
            <a:r>
              <a:rPr lang="en-US" dirty="0"/>
              <a:t>UE should monitor 4 </a:t>
            </a:r>
            <a:r>
              <a:rPr lang="en-US" dirty="0" err="1"/>
              <a:t>narrowbands</a:t>
            </a:r>
            <a:r>
              <a:rPr lang="en-US" dirty="0"/>
              <a:t> (#7, #0, #1, #2) with the same probability.</a:t>
            </a:r>
          </a:p>
          <a:p>
            <a:pPr lvl="1"/>
            <a:r>
              <a:rPr lang="en-US" dirty="0"/>
              <a:t>MPDCCH narrowband = 7 (</a:t>
            </a:r>
            <a:r>
              <a:rPr lang="en-US" dirty="0" err="1"/>
              <a:t>mpdcch</a:t>
            </a:r>
            <a:r>
              <a:rPr lang="en-US" dirty="0"/>
              <a:t>-Narrowband)</a:t>
            </a:r>
          </a:p>
          <a:p>
            <a:pPr lvl="1"/>
            <a:r>
              <a:rPr lang="en-US" dirty="0"/>
              <a:t>MPDCCH repetition = 4 (</a:t>
            </a:r>
            <a:r>
              <a:rPr lang="en-US" dirty="0" err="1"/>
              <a:t>mpdcch-NumRepetition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G = 2.5 (</a:t>
            </a:r>
            <a:r>
              <a:rPr lang="en-US" dirty="0" err="1"/>
              <a:t>mpdcch</a:t>
            </a:r>
            <a:r>
              <a:rPr lang="en-US" dirty="0"/>
              <a:t>-</a:t>
            </a:r>
            <a:r>
              <a:rPr lang="en-US" dirty="0" err="1"/>
              <a:t>StartSF</a:t>
            </a:r>
            <a:r>
              <a:rPr lang="en-US" dirty="0"/>
              <a:t>-UESS)</a:t>
            </a:r>
          </a:p>
          <a:p>
            <a:pPr lvl="1"/>
            <a:r>
              <a:rPr lang="en-US" dirty="0"/>
              <a:t>Hopping interval = 1 (interval-FDD)</a:t>
            </a:r>
          </a:p>
          <a:p>
            <a:r>
              <a:rPr lang="en-US" dirty="0"/>
              <a:t>Other setting is not precluded if </a:t>
            </a:r>
            <a:br>
              <a:rPr lang="en-US" dirty="0"/>
            </a:br>
            <a:r>
              <a:rPr lang="en-US" dirty="0"/>
              <a:t>any issues are found.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9026" y="3906209"/>
            <a:ext cx="6119870" cy="2863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4340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189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Batang</vt:lpstr>
      <vt:lpstr>Arial</vt:lpstr>
      <vt:lpstr>Calibri</vt:lpstr>
      <vt:lpstr>Calibri Light</vt:lpstr>
      <vt:lpstr>Times New Roman</vt:lpstr>
      <vt:lpstr>Office Theme</vt:lpstr>
      <vt:lpstr>Way forward on eMTC subband CQI test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eMTC/FeMTC demodulation requirements</dc:title>
  <dc:creator>Kazuyoshi Uesaka</dc:creator>
  <cp:lastModifiedBy>Kazuyoshi Uesaka</cp:lastModifiedBy>
  <cp:revision>76</cp:revision>
  <dcterms:created xsi:type="dcterms:W3CDTF">2017-05-16T23:23:15Z</dcterms:created>
  <dcterms:modified xsi:type="dcterms:W3CDTF">2017-05-18T12:25:05Z</dcterms:modified>
</cp:coreProperties>
</file>