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6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4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1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50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2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8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non-BL/CE UE RLM evaluation period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/>
              <a:t>Ericsson 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#83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Hangzhou, 15 - 19, May,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R4-1706184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8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Rel-13 RLM measurement period for BL/CE UE, when no DRX is used, is specified as follows: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It is observed MPDCCH demodulation performance with 2Rx UE is about 2-3dB better than 1Rx UE considering 2%/10% BLER. 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19931"/>
              </p:ext>
            </p:extLst>
          </p:nvPr>
        </p:nvGraphicFramePr>
        <p:xfrm>
          <a:off x="1491672" y="2932419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1370136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74074602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92863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Out-of-synch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In-sync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285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 Mode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930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 Mode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4000ms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2111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715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3562"/>
            <a:ext cx="10515600" cy="1325563"/>
          </a:xfrm>
        </p:spPr>
        <p:txBody>
          <a:bodyPr/>
          <a:lstStyle/>
          <a:p>
            <a:r>
              <a:rPr lang="en-US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RAN4 will study the RLM evaluation period for BL/CE UE with 2Rx, when no DRX is used, for the following scenarios in Rel-14</a:t>
            </a:r>
          </a:p>
          <a:p>
            <a:pPr lvl="1"/>
            <a:r>
              <a:rPr lang="en-US" dirty="0"/>
              <a:t>CE Mode A Out-of-synch</a:t>
            </a:r>
          </a:p>
          <a:p>
            <a:pPr lvl="1"/>
            <a:r>
              <a:rPr lang="en-US" dirty="0"/>
              <a:t>CE Mode A In-synch</a:t>
            </a:r>
          </a:p>
          <a:p>
            <a:pPr lvl="1"/>
            <a:r>
              <a:rPr lang="en-US" dirty="0"/>
              <a:t>CE Mode B Out-of-synch</a:t>
            </a:r>
          </a:p>
          <a:p>
            <a:pPr lvl="1"/>
            <a:r>
              <a:rPr lang="en-US" dirty="0"/>
              <a:t>CE Mode B In-synch </a:t>
            </a:r>
          </a:p>
          <a:p>
            <a:r>
              <a:rPr lang="en-US" dirty="0"/>
              <a:t>Companies are encouraged to provide the </a:t>
            </a:r>
            <a:r>
              <a:rPr lang="en-US"/>
              <a:t>investigation results </a:t>
            </a:r>
            <a:r>
              <a:rPr lang="en-US" dirty="0"/>
              <a:t>for the RLM evaluation period considering the effectiveness of receiver diversity in RAN4#84</a:t>
            </a:r>
          </a:p>
          <a:p>
            <a:pPr lvl="1"/>
            <a:r>
              <a:rPr lang="en-US" dirty="0"/>
              <a:t>Side condition: </a:t>
            </a:r>
          </a:p>
          <a:p>
            <a:pPr lvl="2"/>
            <a:r>
              <a:rPr lang="en-US" dirty="0"/>
              <a:t>CE Mode A: EPA5/ETU30 with SNR = -6dB</a:t>
            </a:r>
          </a:p>
          <a:p>
            <a:pPr lvl="2"/>
            <a:r>
              <a:rPr lang="en-US" dirty="0"/>
              <a:t>CE Mode B: EPA1/ETU1 with SNR = -15dB</a:t>
            </a:r>
          </a:p>
        </p:txBody>
      </p:sp>
    </p:spTree>
    <p:extLst>
      <p:ext uri="{BB962C8B-B14F-4D97-AF65-F5344CB8AC3E}">
        <p14:creationId xmlns:p14="http://schemas.microsoft.com/office/powerpoint/2010/main" val="37071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167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non-BL/CE UE RLM evaluation period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eMTC/FeMTC demodulation requirements</dc:title>
  <dc:creator>Kazuyoshi Uesaka</dc:creator>
  <cp:lastModifiedBy>Kazuyoshi Uesaka</cp:lastModifiedBy>
  <cp:revision>43</cp:revision>
  <dcterms:created xsi:type="dcterms:W3CDTF">2017-05-16T23:23:15Z</dcterms:created>
  <dcterms:modified xsi:type="dcterms:W3CDTF">2017-05-19T01:18:55Z</dcterms:modified>
</cp:coreProperties>
</file>