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8" autoAdjust="0"/>
    <p:restoredTop sz="94660"/>
  </p:normalViewPr>
  <p:slideViewPr>
    <p:cSldViewPr snapToGrid="0">
      <p:cViewPr varScale="1">
        <p:scale>
          <a:sx n="69" d="100"/>
          <a:sy n="69" d="100"/>
        </p:scale>
        <p:origin x="1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235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495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564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026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570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548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919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250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38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822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34D3-546A-4C74-A2D7-C8859E7F1320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148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E34D3-546A-4C74-A2D7-C8859E7F1320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B8F6-C035-4D23-BFF1-7C9EC5AA3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181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 on SI acquisition time requirements </a:t>
            </a:r>
            <a:r>
              <a:rPr lang="en-US"/>
              <a:t>for non-BL/CE </a:t>
            </a:r>
            <a:r>
              <a:rPr lang="en-US" dirty="0"/>
              <a:t>UE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Ericsson</a:t>
            </a:r>
            <a:endParaRPr lang="en-US" sz="2800" dirty="0"/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251619" y="152400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#83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Hangzhou, 15 - 19, May, 2017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>
                <a:ea typeface="Batang" pitchFamily="18" charset="-127"/>
                <a:cs typeface="Times New Roman" pitchFamily="18" charset="0"/>
              </a:rPr>
              <a:t>R4-1706183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9087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is observed MIB acquisition time and SIB1-BR acquisition time for 2Rx UE with SNR=-15dB are improved significantly compared with 1Rx UE.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0002483"/>
              </p:ext>
            </p:extLst>
          </p:nvPr>
        </p:nvGraphicFramePr>
        <p:xfrm>
          <a:off x="838200" y="3218102"/>
          <a:ext cx="10834254" cy="266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709">
                  <a:extLst>
                    <a:ext uri="{9D8B030D-6E8A-4147-A177-3AD203B41FA5}">
                      <a16:colId xmlns:a16="http://schemas.microsoft.com/office/drawing/2014/main" val="2504332700"/>
                    </a:ext>
                  </a:extLst>
                </a:gridCol>
                <a:gridCol w="1805709">
                  <a:extLst>
                    <a:ext uri="{9D8B030D-6E8A-4147-A177-3AD203B41FA5}">
                      <a16:colId xmlns:a16="http://schemas.microsoft.com/office/drawing/2014/main" val="1800986469"/>
                    </a:ext>
                  </a:extLst>
                </a:gridCol>
                <a:gridCol w="1805709">
                  <a:extLst>
                    <a:ext uri="{9D8B030D-6E8A-4147-A177-3AD203B41FA5}">
                      <a16:colId xmlns:a16="http://schemas.microsoft.com/office/drawing/2014/main" val="1569133953"/>
                    </a:ext>
                  </a:extLst>
                </a:gridCol>
                <a:gridCol w="1805709">
                  <a:extLst>
                    <a:ext uri="{9D8B030D-6E8A-4147-A177-3AD203B41FA5}">
                      <a16:colId xmlns:a16="http://schemas.microsoft.com/office/drawing/2014/main" val="652616210"/>
                    </a:ext>
                  </a:extLst>
                </a:gridCol>
                <a:gridCol w="1805709">
                  <a:extLst>
                    <a:ext uri="{9D8B030D-6E8A-4147-A177-3AD203B41FA5}">
                      <a16:colId xmlns:a16="http://schemas.microsoft.com/office/drawing/2014/main" val="2823234132"/>
                    </a:ext>
                  </a:extLst>
                </a:gridCol>
                <a:gridCol w="1805709">
                  <a:extLst>
                    <a:ext uri="{9D8B030D-6E8A-4147-A177-3AD203B41FA5}">
                      <a16:colId xmlns:a16="http://schemas.microsoft.com/office/drawing/2014/main" val="30190666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dirty="0"/>
                        <a:t>Source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Tdoc</a:t>
                      </a:r>
                      <a:r>
                        <a:rPr lang="en-US" dirty="0"/>
                        <a:t> number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dirty="0"/>
                        <a:t>MIB acquisition time (99% PBCH decoding success rate with SNR=-15dB)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SIB1-BR acquisition time (99% PDSCH decoding success rate with SNR=-15dB)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(Repetition = 16)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9865918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3304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Intel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R4-1704707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17 TTI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14 TTI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 TTI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 TTI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68005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Nokia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R4-1705728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13 TTI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17 TTI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 TTI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 TTI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2398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Ericsson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R4-1704814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13 TTI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14 TTI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 TTU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 TTI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4597768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38200" y="5988734"/>
            <a:ext cx="60682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Note 1: TTI=40ms for MIB acquisition time</a:t>
            </a:r>
          </a:p>
          <a:p>
            <a:r>
              <a:rPr lang="en-US" dirty="0"/>
              <a:t>Note 2: TTI=80ms for SIB1-BR acquisition time</a:t>
            </a:r>
          </a:p>
        </p:txBody>
      </p:sp>
    </p:spTree>
    <p:extLst>
      <p:ext uri="{BB962C8B-B14F-4D97-AF65-F5344CB8AC3E}">
        <p14:creationId xmlns:p14="http://schemas.microsoft.com/office/powerpoint/2010/main" val="3918715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RAN4 will consider shortening the SI acquisition time </a:t>
            </a:r>
            <a:r>
              <a:rPr lang="en-US" dirty="0">
                <a:solidFill>
                  <a:srgbClr val="FF0000"/>
                </a:solidFill>
              </a:rPr>
              <a:t>testing</a:t>
            </a:r>
            <a:r>
              <a:rPr lang="en-US" dirty="0"/>
              <a:t> requirement for non-BL CE Mode B UE assuming 2Rx in Rel-14. </a:t>
            </a:r>
          </a:p>
          <a:p>
            <a:r>
              <a:rPr lang="en-US" dirty="0">
                <a:solidFill>
                  <a:srgbClr val="FF0000"/>
                </a:solidFill>
              </a:rPr>
              <a:t>RAN4 will consider how to clarify the SI acquisition time requirement for non-BL CE Mode B UE assuming 2Rx in Rel-14 in the core requirement.</a:t>
            </a:r>
          </a:p>
          <a:p>
            <a:r>
              <a:rPr lang="en-US" dirty="0"/>
              <a:t>Companies are encouraged to propose the SI acquisition time for non-BL CE Mode B UE based on the practical simulation results in RAN4#84. </a:t>
            </a:r>
          </a:p>
        </p:txBody>
      </p:sp>
    </p:spTree>
    <p:extLst>
      <p:ext uri="{BB962C8B-B14F-4D97-AF65-F5344CB8AC3E}">
        <p14:creationId xmlns:p14="http://schemas.microsoft.com/office/powerpoint/2010/main" val="370712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7554047"/>
              </p:ext>
            </p:extLst>
          </p:nvPr>
        </p:nvGraphicFramePr>
        <p:xfrm>
          <a:off x="1206500" y="1951566"/>
          <a:ext cx="8953500" cy="3977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2500">
                  <a:extLst>
                    <a:ext uri="{9D8B030D-6E8A-4147-A177-3AD203B41FA5}">
                      <a16:colId xmlns:a16="http://schemas.microsoft.com/office/drawing/2014/main" val="3181813258"/>
                    </a:ext>
                  </a:extLst>
                </a:gridCol>
                <a:gridCol w="5461000">
                  <a:extLst>
                    <a:ext uri="{9D8B030D-6E8A-4147-A177-3AD203B41FA5}">
                      <a16:colId xmlns:a16="http://schemas.microsoft.com/office/drawing/2014/main" val="23527576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Parameters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CE Mode 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67624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System bandwidth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10MHz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0653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Transmit antennas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3824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Propagation channel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EPA1, ETU1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42670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TBS for SIB1-BR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152 bits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03037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SIB1-BR repetition number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42606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PBCH repetition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Enabled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5591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UE receive antenna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27588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UE frequency offset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 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4372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Evaluation criteria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99% MIB decoding success rate at SNR=-15dB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99% SIB1-BR decoding success rate at SNR=-15dB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87315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665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274</Words>
  <Application>Microsoft Office PowerPoint</Application>
  <PresentationFormat>Widescreen</PresentationFormat>
  <Paragraphs>62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Batang</vt:lpstr>
      <vt:lpstr>Arial</vt:lpstr>
      <vt:lpstr>Calibri</vt:lpstr>
      <vt:lpstr>Calibri Light</vt:lpstr>
      <vt:lpstr>Times New Roman</vt:lpstr>
      <vt:lpstr>Office Theme</vt:lpstr>
      <vt:lpstr>Way forward on SI acquisition time requirements for non-BL/CE UE</vt:lpstr>
      <vt:lpstr>Background</vt:lpstr>
      <vt:lpstr>Way forward</vt:lpstr>
      <vt:lpstr>Simulation assumption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eMTC/FeMTC demodulation requirements</dc:title>
  <dc:creator>Kazuyoshi Uesaka</dc:creator>
  <cp:lastModifiedBy>Kazuyoshi Uesaka</cp:lastModifiedBy>
  <cp:revision>37</cp:revision>
  <dcterms:created xsi:type="dcterms:W3CDTF">2017-05-16T23:23:15Z</dcterms:created>
  <dcterms:modified xsi:type="dcterms:W3CDTF">2017-05-18T23:14:50Z</dcterms:modified>
</cp:coreProperties>
</file>