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15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680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19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72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537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591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576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380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36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89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362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8AA26-3799-4F6D-AF88-763BFC1ED1B9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99865-8C3C-42D2-B6CC-102AB2A73C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017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WF on the exclusion of the Rx requirements in Range 2</a:t>
            </a:r>
            <a:br>
              <a:rPr lang="sv-SE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R4-1706160</a:t>
            </a:r>
          </a:p>
          <a:p>
            <a:r>
              <a:rPr lang="en-US"/>
              <a:t>Ericsson</a:t>
            </a:r>
          </a:p>
        </p:txBody>
      </p:sp>
    </p:spTree>
    <p:extLst>
      <p:ext uri="{BB962C8B-B14F-4D97-AF65-F5344CB8AC3E}">
        <p14:creationId xmlns:p14="http://schemas.microsoft.com/office/powerpoint/2010/main" val="299201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The agreements apply to </a:t>
            </a:r>
            <a:r>
              <a:rPr lang="en-US" dirty="0" err="1"/>
              <a:t>basestation</a:t>
            </a:r>
            <a:r>
              <a:rPr lang="en-US" dirty="0"/>
              <a:t> requirements, not UE</a:t>
            </a:r>
          </a:p>
          <a:p>
            <a:endParaRPr lang="en-US" dirty="0"/>
          </a:p>
          <a:p>
            <a:r>
              <a:rPr lang="en-US" dirty="0"/>
              <a:t>For RX dynamic range requirement</a:t>
            </a:r>
          </a:p>
          <a:p>
            <a:pPr lvl="1"/>
            <a:r>
              <a:rPr lang="en-US" dirty="0"/>
              <a:t>Confirm in next meeting whether other requirements implicitly demonstrate compliance to a small (e.g. 5dB) </a:t>
            </a:r>
            <a:r>
              <a:rPr lang="en-US"/>
              <a:t>dynamic range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Companies should provide contributions on whether the out of band blocking requirement should be applied in a general way at all frequencies or:</a:t>
            </a:r>
          </a:p>
          <a:p>
            <a:pPr lvl="1"/>
            <a:r>
              <a:rPr lang="en-US" dirty="0"/>
              <a:t>Not applied for some frequencies (contributions should identify which, if any frequencies)</a:t>
            </a:r>
          </a:p>
          <a:p>
            <a:pPr lvl="1"/>
            <a:r>
              <a:rPr lang="en-US" dirty="0"/>
              <a:t>Applied and potentially modified for other frequencies (Contributions should identify which, if any frequencies and proposed requirement at those frequencies)</a:t>
            </a:r>
          </a:p>
          <a:p>
            <a:endParaRPr lang="en-US" dirty="0"/>
          </a:p>
          <a:p>
            <a:r>
              <a:rPr lang="en-US" dirty="0"/>
              <a:t>For receiver co-location blocking requirements for range 1 interfering to range 2</a:t>
            </a:r>
          </a:p>
          <a:p>
            <a:pPr lvl="1"/>
            <a:r>
              <a:rPr lang="en-US" dirty="0"/>
              <a:t>Companies should provide contributions to confirm whether the isolation to range 1 is in excess of 70dB or could be lower in some circumstances</a:t>
            </a:r>
          </a:p>
          <a:p>
            <a:pPr lvl="1"/>
            <a:r>
              <a:rPr lang="en-US" dirty="0"/>
              <a:t>If it is confirmed that the isolation is very large and the requirement level so low that it is untestable, the requirement might be excluded</a:t>
            </a:r>
          </a:p>
          <a:p>
            <a:pPr lvl="1"/>
            <a:endParaRPr lang="en-US" dirty="0"/>
          </a:p>
          <a:p>
            <a:r>
              <a:rPr lang="en-US" dirty="0"/>
              <a:t>Receiver co-location blocking requirements for range 2 to range 2 should take into account both isolation and feasible filter and antenna performance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635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196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on the exclusion of the Rx requirements in Range 2 </vt:lpstr>
      <vt:lpstr>Agreements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Chapman</dc:creator>
  <cp:lastModifiedBy>Thomas Chapman</cp:lastModifiedBy>
  <cp:revision>12</cp:revision>
  <dcterms:created xsi:type="dcterms:W3CDTF">2017-05-17T09:17:39Z</dcterms:created>
  <dcterms:modified xsi:type="dcterms:W3CDTF">2017-05-19T03:20:44Z</dcterms:modified>
</cp:coreProperties>
</file>