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15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680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19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72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537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591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576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380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36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89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362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017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WF on the exclusion of the </a:t>
            </a:r>
            <a:r>
              <a:rPr lang="en-GB" b="1" dirty="0" err="1"/>
              <a:t>Tx</a:t>
            </a:r>
            <a:r>
              <a:rPr lang="en-GB" b="1" dirty="0"/>
              <a:t> requirements in Range 2</a:t>
            </a:r>
            <a:br>
              <a:rPr lang="sv-SE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R4-1706159</a:t>
            </a:r>
          </a:p>
          <a:p>
            <a:r>
              <a:rPr lang="en-US" dirty="0"/>
              <a:t>Ericsson</a:t>
            </a:r>
          </a:p>
        </p:txBody>
      </p:sp>
    </p:spTree>
    <p:extLst>
      <p:ext uri="{BB962C8B-B14F-4D97-AF65-F5344CB8AC3E}">
        <p14:creationId xmlns:p14="http://schemas.microsoft.com/office/powerpoint/2010/main" val="299201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The agreements apply to BS requirements, not UE</a:t>
            </a:r>
          </a:p>
          <a:p>
            <a:endParaRPr lang="en-US" dirty="0"/>
          </a:p>
          <a:p>
            <a:r>
              <a:rPr lang="en-US" dirty="0"/>
              <a:t>For TX IMD requirement for mm wave BS</a:t>
            </a:r>
          </a:p>
          <a:p>
            <a:pPr lvl="1"/>
            <a:r>
              <a:rPr lang="en-US" dirty="0"/>
              <a:t>The isolation between co-located elements is expected to be in excess of 50dB </a:t>
            </a:r>
            <a:r>
              <a:rPr lang="en-US" dirty="0">
                <a:highlight>
                  <a:srgbClr val="FFFF00"/>
                </a:highlight>
              </a:rPr>
              <a:t>for down to 10cm separation</a:t>
            </a:r>
          </a:p>
          <a:p>
            <a:pPr lvl="2"/>
            <a:r>
              <a:rPr lang="en-US" dirty="0">
                <a:highlight>
                  <a:srgbClr val="FFFF00"/>
                </a:highlight>
              </a:rPr>
              <a:t>Further investigation of BS array to BS array (i.e. BS with multiple elements)  interference needed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Impact of IMD between elements within the same BS internal to an array is captured by an OTA unwanted emissions requirement</a:t>
            </a:r>
          </a:p>
          <a:p>
            <a:pPr lvl="1"/>
            <a:endParaRPr lang="en-US" dirty="0"/>
          </a:p>
          <a:p>
            <a:r>
              <a:rPr lang="en-US" dirty="0"/>
              <a:t>For co-location emissions requirements for range 2 to range 1</a:t>
            </a:r>
          </a:p>
          <a:p>
            <a:pPr lvl="1"/>
            <a:r>
              <a:rPr lang="en-US" dirty="0"/>
              <a:t>Companies should provide contributions to confirm whether the isolation to range 1 is in excess of 70dB or could be lower in some circumstances</a:t>
            </a:r>
          </a:p>
          <a:p>
            <a:pPr lvl="1"/>
            <a:r>
              <a:rPr lang="en-US" dirty="0"/>
              <a:t>If it is confirmed that the isolation is very large and the requirement level so low that it is untestable, the requirement might be excluded</a:t>
            </a:r>
          </a:p>
          <a:p>
            <a:pPr lvl="1"/>
            <a:endParaRPr lang="en-US" dirty="0"/>
          </a:p>
          <a:p>
            <a:r>
              <a:rPr lang="en-US" dirty="0"/>
              <a:t>TX co-location emissions requirements for range 2 to range 2 should consider both isolation and feasible filter and antenna implementations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635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170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on the exclusion of the Tx requirements in Range 2 </vt:lpstr>
      <vt:lpstr>Agreements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Chapman</dc:creator>
  <cp:lastModifiedBy>Thomas Chapman</cp:lastModifiedBy>
  <cp:revision>9</cp:revision>
  <dcterms:created xsi:type="dcterms:W3CDTF">2017-05-17T09:17:39Z</dcterms:created>
  <dcterms:modified xsi:type="dcterms:W3CDTF">2017-05-19T02:05:37Z</dcterms:modified>
</cp:coreProperties>
</file>