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98" r:id="rId3"/>
    <p:sldId id="289" r:id="rId4"/>
    <p:sldId id="290" r:id="rId5"/>
    <p:sldId id="293" r:id="rId6"/>
    <p:sldId id="292" r:id="rId7"/>
    <p:sldId id="294" r:id="rId8"/>
    <p:sldId id="295" r:id="rId9"/>
    <p:sldId id="296" r:id="rId10"/>
    <p:sldId id="297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95142" autoAdjust="0"/>
  </p:normalViewPr>
  <p:slideViewPr>
    <p:cSldViewPr>
      <p:cViewPr varScale="1">
        <p:scale>
          <a:sx n="68" d="100"/>
          <a:sy n="68" d="100"/>
        </p:scale>
        <p:origin x="17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6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6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/>
              <a:t>3GPP TSG-RAN WG4 Meeting #83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797152"/>
            <a:ext cx="7920880" cy="1368152"/>
          </a:xfrm>
        </p:spPr>
        <p:txBody>
          <a:bodyPr/>
          <a:lstStyle/>
          <a:p>
            <a:r>
              <a:rPr lang="sv-SE" altLang="zh-CN">
                <a:solidFill>
                  <a:schemeClr val="tx1"/>
                </a:solidFill>
              </a:rPr>
              <a:t>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err="1"/>
              <a:t>sTTI</a:t>
            </a:r>
            <a:r>
              <a:rPr lang="en-US" altLang="zh-CN" sz="4400" dirty="0"/>
              <a:t>: UE ON/OFF Mask</a:t>
            </a:r>
          </a:p>
          <a:p>
            <a:pPr algn="ctr"/>
            <a:r>
              <a:rPr lang="en-US" altLang="zh-CN" sz="4400" dirty="0"/>
              <a:t>List of use cases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6955682" y="585264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R4-1706122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Consecutive</a:t>
            </a:r>
            <a:r>
              <a:rPr lang="sv-SE" dirty="0"/>
              <a:t> </a:t>
            </a:r>
            <a:r>
              <a:rPr lang="sv-SE" dirty="0" err="1"/>
              <a:t>sTTI</a:t>
            </a:r>
            <a:r>
              <a:rPr lang="sv-SE" dirty="0"/>
              <a:t> and TTI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3394720" cy="748680"/>
          </a:xfrm>
        </p:spPr>
        <p:txBody>
          <a:bodyPr/>
          <a:lstStyle/>
          <a:p>
            <a:r>
              <a:rPr lang="sv-SE" dirty="0" err="1"/>
              <a:t>sTTI</a:t>
            </a:r>
            <a:r>
              <a:rPr lang="sv-SE" dirty="0"/>
              <a:t> and TTI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949" y="2348880"/>
            <a:ext cx="8162539" cy="1368152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86758" y="3899594"/>
            <a:ext cx="3394720" cy="748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dirty="0"/>
              <a:t>TTI and </a:t>
            </a:r>
            <a:r>
              <a:rPr lang="sv-SE" dirty="0" err="1"/>
              <a:t>sTTI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36" y="4648273"/>
            <a:ext cx="8189252" cy="1377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038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listed cases are the maximum cases. </a:t>
            </a:r>
          </a:p>
          <a:p>
            <a:r>
              <a:rPr lang="en-GB" dirty="0"/>
              <a:t>We will apply the outcomes of RAN1 later. </a:t>
            </a:r>
            <a:r>
              <a:rPr lang="en-GB"/>
              <a:t>Some </a:t>
            </a:r>
            <a:r>
              <a:rPr lang="en-GB" dirty="0"/>
              <a:t>cases might have to </a:t>
            </a:r>
            <a:r>
              <a:rPr lang="en-GB"/>
              <a:t>be removed and </a:t>
            </a:r>
            <a:r>
              <a:rPr lang="en-GB" dirty="0"/>
              <a:t>s</a:t>
            </a:r>
            <a:r>
              <a:rPr lang="en-GB"/>
              <a:t>ome </a:t>
            </a:r>
            <a:r>
              <a:rPr lang="en-GB" dirty="0"/>
              <a:t>of the figures might need some update to reflect those outcomes.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415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Single </a:t>
            </a:r>
            <a:r>
              <a:rPr lang="en-GB" dirty="0" err="1"/>
              <a:t>sTTI</a:t>
            </a:r>
            <a:endParaRPr lang="en-GB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276872"/>
            <a:ext cx="3786188" cy="167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Consecutive </a:t>
            </a:r>
            <a:r>
              <a:rPr lang="en-GB" dirty="0" err="1"/>
              <a:t>sTTIs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466728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en-GB" dirty="0"/>
          </a:p>
          <a:p>
            <a:pPr>
              <a:buNone/>
            </a:pPr>
            <a:endParaRPr lang="en-GB" dirty="0"/>
          </a:p>
          <a:p>
            <a:pPr>
              <a:buNone/>
            </a:pPr>
            <a:r>
              <a:rPr lang="en-GB" dirty="0"/>
              <a:t>No power change, No freq. hopping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6142" y="2463155"/>
            <a:ext cx="4986338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Consecutive </a:t>
            </a:r>
            <a:r>
              <a:rPr lang="en-GB" dirty="0" err="1"/>
              <a:t>sTTIs</a:t>
            </a:r>
            <a:endParaRPr lang="en-GB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2886672"/>
            <a:ext cx="4157663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614863"/>
            <a:ext cx="4157663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0841" y="2852936"/>
            <a:ext cx="4157663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4614863"/>
            <a:ext cx="4143375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64704"/>
          </a:xfrm>
        </p:spPr>
        <p:txBody>
          <a:bodyPr/>
          <a:lstStyle/>
          <a:p>
            <a:r>
              <a:rPr lang="sv-SE" dirty="0"/>
              <a:t>Power </a:t>
            </a:r>
            <a:r>
              <a:rPr lang="sv-SE" dirty="0" err="1"/>
              <a:t>change</a:t>
            </a:r>
            <a:r>
              <a:rPr lang="sv-SE" dirty="0"/>
              <a:t> and/or </a:t>
            </a:r>
            <a:r>
              <a:rPr lang="sv-SE" dirty="0" err="1"/>
              <a:t>frequency</a:t>
            </a:r>
            <a:r>
              <a:rPr lang="sv-SE" dirty="0"/>
              <a:t> </a:t>
            </a:r>
            <a:r>
              <a:rPr lang="sv-SE" dirty="0" err="1"/>
              <a:t>hopping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sPUCCH</a:t>
            </a:r>
            <a:r>
              <a:rPr lang="en-GB"/>
              <a:t> / </a:t>
            </a:r>
            <a:r>
              <a:rPr lang="en-GB" dirty="0" err="1"/>
              <a:t>sPUSCH</a:t>
            </a:r>
            <a:r>
              <a:rPr lang="en-GB" dirty="0"/>
              <a:t> / SRS(periodic)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26768" cy="4525963"/>
          </a:xfrm>
        </p:spPr>
        <p:txBody>
          <a:bodyPr/>
          <a:lstStyle/>
          <a:p>
            <a:endParaRPr lang="en-GB" dirty="0"/>
          </a:p>
          <a:p>
            <a:r>
              <a:rPr lang="en-GB" dirty="0"/>
              <a:t>Transmission before but not after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Transmission after but not before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1456" y="1336157"/>
            <a:ext cx="3786729" cy="1154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2532787"/>
            <a:ext cx="3316565" cy="10402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40" y="4206130"/>
            <a:ext cx="3341979" cy="116708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2040" y="5301208"/>
            <a:ext cx="3291150" cy="116708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sPUCCH</a:t>
            </a:r>
            <a:r>
              <a:rPr lang="en-GB"/>
              <a:t> / </a:t>
            </a:r>
            <a:r>
              <a:rPr lang="en-GB" dirty="0" err="1"/>
              <a:t>sPUSCH</a:t>
            </a:r>
            <a:r>
              <a:rPr lang="en-GB" dirty="0"/>
              <a:t> / SRS(periodic)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19256" cy="748680"/>
          </a:xfrm>
        </p:spPr>
        <p:txBody>
          <a:bodyPr/>
          <a:lstStyle/>
          <a:p>
            <a:r>
              <a:rPr lang="en-GB" dirty="0"/>
              <a:t>Transmission before and after</a:t>
            </a:r>
          </a:p>
          <a:p>
            <a:endParaRPr lang="en-GB" dirty="0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187624" y="6165304"/>
            <a:ext cx="1512168" cy="272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DMRS sharing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871" y="2333730"/>
            <a:ext cx="3786729" cy="1154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384" y="2333730"/>
            <a:ext cx="3685072" cy="1154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578" y="3795916"/>
            <a:ext cx="3774022" cy="1154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578" y="5090291"/>
            <a:ext cx="3774022" cy="116708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15118" y="3797774"/>
            <a:ext cx="3672365" cy="1154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0766" y="5088632"/>
            <a:ext cx="3710486" cy="1052914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>
          <a:xfrm>
            <a:off x="6049925" y="6181328"/>
            <a:ext cx="1512168" cy="272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DMRS sharing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sPUCCH</a:t>
            </a:r>
            <a:r>
              <a:rPr lang="en-GB" dirty="0"/>
              <a:t> / </a:t>
            </a:r>
            <a:r>
              <a:rPr lang="en-GB" dirty="0" err="1"/>
              <a:t>sPUSCH</a:t>
            </a:r>
            <a:r>
              <a:rPr lang="en-GB" dirty="0"/>
              <a:t> / SRS(aperiodic)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26768" cy="4525963"/>
          </a:xfrm>
        </p:spPr>
        <p:txBody>
          <a:bodyPr/>
          <a:lstStyle/>
          <a:p>
            <a:endParaRPr lang="en-GB" dirty="0"/>
          </a:p>
          <a:p>
            <a:r>
              <a:rPr lang="en-GB" dirty="0"/>
              <a:t>Transmission before but not after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Transmission after but not before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1456" y="1336157"/>
            <a:ext cx="3786729" cy="1154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2532787"/>
            <a:ext cx="3316565" cy="10402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40" y="4206130"/>
            <a:ext cx="3341979" cy="116708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2040" y="5301208"/>
            <a:ext cx="3291150" cy="116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769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sPUCCH</a:t>
            </a:r>
            <a:r>
              <a:rPr lang="en-GB" dirty="0"/>
              <a:t> / </a:t>
            </a:r>
            <a:r>
              <a:rPr lang="en-GB" dirty="0" err="1"/>
              <a:t>sPUSCH</a:t>
            </a:r>
            <a:r>
              <a:rPr lang="en-GB" dirty="0"/>
              <a:t> / SRS(aperiodic)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19256" cy="748680"/>
          </a:xfrm>
        </p:spPr>
        <p:txBody>
          <a:bodyPr/>
          <a:lstStyle/>
          <a:p>
            <a:r>
              <a:rPr lang="en-GB"/>
              <a:t>Transmission </a:t>
            </a:r>
            <a:r>
              <a:rPr lang="en-GB" dirty="0"/>
              <a:t>before and after</a:t>
            </a:r>
          </a:p>
          <a:p>
            <a:endParaRPr lang="en-GB" dirty="0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187624" y="6165304"/>
            <a:ext cx="1512168" cy="272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DMRS sharing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871" y="2333730"/>
            <a:ext cx="3786729" cy="1154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384" y="2333730"/>
            <a:ext cx="3685072" cy="1154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578" y="3795916"/>
            <a:ext cx="3774022" cy="1154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578" y="5090291"/>
            <a:ext cx="3774022" cy="116708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15118" y="3797774"/>
            <a:ext cx="3672365" cy="1154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0766" y="5088632"/>
            <a:ext cx="3710486" cy="1052914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>
          <a:xfrm>
            <a:off x="6049925" y="6181328"/>
            <a:ext cx="1512168" cy="272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DMRS sharing</a:t>
            </a:r>
          </a:p>
        </p:txBody>
      </p:sp>
    </p:spTree>
    <p:extLst>
      <p:ext uri="{BB962C8B-B14F-4D97-AF65-F5344CB8AC3E}">
        <p14:creationId xmlns:p14="http://schemas.microsoft.com/office/powerpoint/2010/main" val="34978953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9854</TotalTime>
  <Words>145</Words>
  <Application>Microsoft Office PowerPoint</Application>
  <PresentationFormat>On-screen Show (4:3)</PresentationFormat>
  <Paragraphs>38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SimSun</vt:lpstr>
      <vt:lpstr>Arial</vt:lpstr>
      <vt:lpstr>Calibri</vt:lpstr>
      <vt:lpstr>Office 主题</vt:lpstr>
      <vt:lpstr>3GPP TSG-RAN WG4 Meeting #83 </vt:lpstr>
      <vt:lpstr>Agreement</vt:lpstr>
      <vt:lpstr>Single sTTI</vt:lpstr>
      <vt:lpstr>Consecutive sTTIs</vt:lpstr>
      <vt:lpstr>Consecutive sTTIs</vt:lpstr>
      <vt:lpstr>sPUCCH / sPUSCH / SRS(periodic)</vt:lpstr>
      <vt:lpstr>sPUCCH / sPUSCH / SRS(periodic)</vt:lpstr>
      <vt:lpstr>sPUCCH / sPUSCH / SRS(aperiodic)</vt:lpstr>
      <vt:lpstr>sPUCCH / sPUSCH / SRS(aperiodic)</vt:lpstr>
      <vt:lpstr>Consecutive sTTI and TTI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Dominique Everaere</cp:lastModifiedBy>
  <cp:revision>745</cp:revision>
  <dcterms:created xsi:type="dcterms:W3CDTF">2016-01-12T08:39:50Z</dcterms:created>
  <dcterms:modified xsi:type="dcterms:W3CDTF">2017-05-19T04:56:41Z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1476202150</vt:lpwstr>
  </property>
</Properties>
</file>