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0" r:id="rId3"/>
    <p:sldId id="29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#83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 dirty="0">
                <a:solidFill>
                  <a:schemeClr val="tx1"/>
                </a:solidFill>
              </a:rPr>
              <a:t>Ericsson, </a:t>
            </a:r>
            <a:r>
              <a:rPr lang="sv-SE" altLang="zh-CN" dirty="0" err="1">
                <a:solidFill>
                  <a:schemeClr val="tx1"/>
                </a:solidFill>
              </a:rPr>
              <a:t>Qualcomm</a:t>
            </a:r>
            <a:r>
              <a:rPr lang="sv-SE" altLang="zh-CN" dirty="0">
                <a:solidFill>
                  <a:schemeClr val="tx1"/>
                </a:solidFill>
              </a:rPr>
              <a:t>, </a:t>
            </a:r>
            <a:r>
              <a:rPr lang="sv-SE" altLang="zh-CN" dirty="0" err="1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Transient time for </a:t>
            </a:r>
            <a:r>
              <a:rPr lang="en-US" altLang="zh-CN" sz="4400" dirty="0" err="1"/>
              <a:t>sTTI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R4-1706098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 err="1"/>
              <a:t>Contributions</a:t>
            </a:r>
            <a:r>
              <a:rPr lang="sv-SE" dirty="0"/>
              <a:t> on </a:t>
            </a:r>
            <a:r>
              <a:rPr lang="sv-SE" dirty="0" err="1"/>
              <a:t>sTTI</a:t>
            </a:r>
            <a:r>
              <a:rPr lang="sv-SE" dirty="0"/>
              <a:t> </a:t>
            </a:r>
            <a:r>
              <a:rPr lang="sv-SE" dirty="0" err="1"/>
              <a:t>transient</a:t>
            </a:r>
            <a:r>
              <a:rPr lang="sv-SE" dirty="0"/>
              <a:t> </a:t>
            </a:r>
            <a:r>
              <a:rPr lang="sv-SE" dirty="0" err="1"/>
              <a:t>time</a:t>
            </a:r>
            <a:r>
              <a:rPr lang="sv-SE" dirty="0"/>
              <a:t> </a:t>
            </a:r>
            <a:r>
              <a:rPr lang="sv-SE" dirty="0" err="1"/>
              <a:t>have</a:t>
            </a:r>
            <a:r>
              <a:rPr lang="sv-SE" dirty="0"/>
              <a:t> </a:t>
            </a:r>
            <a:r>
              <a:rPr lang="sv-SE" dirty="0" err="1"/>
              <a:t>been</a:t>
            </a:r>
            <a:r>
              <a:rPr lang="sv-SE" dirty="0"/>
              <a:t> </a:t>
            </a:r>
            <a:r>
              <a:rPr lang="sv-SE" dirty="0" err="1"/>
              <a:t>discussed</a:t>
            </a:r>
            <a:r>
              <a:rPr lang="sv-SE" dirty="0"/>
              <a:t> in RAN4#82b and RAN4#83:</a:t>
            </a:r>
          </a:p>
          <a:p>
            <a:pPr lvl="1"/>
            <a:r>
              <a:rPr lang="sv-SE" dirty="0"/>
              <a:t>R4-1705570: </a:t>
            </a:r>
            <a:r>
              <a:rPr lang="en-US" dirty="0"/>
              <a:t>Transient time for </a:t>
            </a:r>
            <a:r>
              <a:rPr lang="en-US" dirty="0" err="1"/>
              <a:t>sTTI</a:t>
            </a:r>
            <a:r>
              <a:rPr lang="en-US" dirty="0"/>
              <a:t> ON/OFF mask, Qualcomm</a:t>
            </a:r>
          </a:p>
          <a:p>
            <a:pPr lvl="1"/>
            <a:r>
              <a:rPr lang="sv-SE" dirty="0"/>
              <a:t>R4-1705186: </a:t>
            </a:r>
            <a:r>
              <a:rPr lang="en-GB" dirty="0"/>
              <a:t>UE ON/OFF time mask for all use cases, Huawei, Hi-Silicon</a:t>
            </a:r>
          </a:p>
          <a:p>
            <a:pPr lvl="1"/>
            <a:r>
              <a:rPr lang="sv-SE" dirty="0"/>
              <a:t>R4-1703840, </a:t>
            </a:r>
            <a:r>
              <a:rPr lang="en-US" dirty="0"/>
              <a:t>Performance implication of UL ON/OFF time mask on </a:t>
            </a:r>
            <a:r>
              <a:rPr lang="en-US" dirty="0" err="1"/>
              <a:t>sTTI</a:t>
            </a:r>
            <a:r>
              <a:rPr lang="en-US" dirty="0"/>
              <a:t> operation, Ericsson</a:t>
            </a:r>
            <a:endParaRPr lang="sv-SE" dirty="0"/>
          </a:p>
          <a:p>
            <a:endParaRPr lang="sv-SE" dirty="0"/>
          </a:p>
          <a:p>
            <a:r>
              <a:rPr lang="sv-SE" dirty="0" err="1"/>
              <a:t>Current</a:t>
            </a:r>
            <a:r>
              <a:rPr lang="sv-SE" dirty="0"/>
              <a:t> </a:t>
            </a:r>
            <a:r>
              <a:rPr lang="sv-SE" dirty="0" err="1"/>
              <a:t>proposals</a:t>
            </a:r>
            <a:r>
              <a:rPr lang="sv-SE" dirty="0"/>
              <a:t> for </a:t>
            </a:r>
            <a:r>
              <a:rPr lang="sv-SE" dirty="0" err="1"/>
              <a:t>transient</a:t>
            </a:r>
            <a:r>
              <a:rPr lang="sv-SE" dirty="0"/>
              <a:t> </a:t>
            </a:r>
            <a:r>
              <a:rPr lang="sv-SE" dirty="0" err="1"/>
              <a:t>time</a:t>
            </a:r>
            <a:r>
              <a:rPr lang="sv-SE" dirty="0"/>
              <a:t> for </a:t>
            </a:r>
            <a:r>
              <a:rPr lang="sv-SE" dirty="0" err="1"/>
              <a:t>sTTI</a:t>
            </a:r>
            <a:r>
              <a:rPr lang="sv-SE" dirty="0"/>
              <a:t>:</a:t>
            </a:r>
          </a:p>
          <a:p>
            <a:pPr lvl="1"/>
            <a:r>
              <a:rPr lang="sv-SE" dirty="0"/>
              <a:t>10us (</a:t>
            </a:r>
            <a:r>
              <a:rPr lang="sv-SE" dirty="0" err="1"/>
              <a:t>excluding</a:t>
            </a:r>
            <a:r>
              <a:rPr lang="sv-SE" dirty="0"/>
              <a:t> CBW </a:t>
            </a:r>
            <a:r>
              <a:rPr lang="sv-SE" dirty="0" err="1"/>
              <a:t>of</a:t>
            </a:r>
            <a:r>
              <a:rPr lang="sv-SE" dirty="0"/>
              <a:t> 1.4MHz).</a:t>
            </a:r>
          </a:p>
          <a:p>
            <a:pPr lvl="1"/>
            <a:r>
              <a:rPr lang="sv-SE" dirty="0"/>
              <a:t>5us </a:t>
            </a:r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r>
              <a:rPr lang="sv-SE" dirty="0"/>
              <a:t>Companies are encouraged to provide UL receiver performacne results assuming linear model in dB for transient period.</a:t>
            </a:r>
          </a:p>
          <a:p>
            <a:pPr lvl="1"/>
            <a:r>
              <a:rPr lang="sv-SE" dirty="0" err="1"/>
              <a:t>Typical</a:t>
            </a:r>
            <a:r>
              <a:rPr lang="sv-SE" dirty="0"/>
              <a:t> UE </a:t>
            </a:r>
            <a:r>
              <a:rPr lang="sv-SE" dirty="0" err="1"/>
              <a:t>performance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considered</a:t>
            </a:r>
            <a:r>
              <a:rPr lang="sv-SE" dirty="0"/>
              <a:t> as </a:t>
            </a:r>
            <a:r>
              <a:rPr lang="sv-SE" dirty="0" err="1"/>
              <a:t>reference</a:t>
            </a:r>
            <a:r>
              <a:rPr lang="sv-SE" dirty="0"/>
              <a:t>:  [4]% EVM </a:t>
            </a:r>
            <a:r>
              <a:rPr lang="sv-SE" dirty="0" err="1"/>
              <a:t>modelled</a:t>
            </a:r>
            <a:r>
              <a:rPr lang="sv-SE" dirty="0"/>
              <a:t> as [28] dB AWGN </a:t>
            </a:r>
            <a:r>
              <a:rPr lang="sv-SE" dirty="0" err="1"/>
              <a:t>noise</a:t>
            </a:r>
            <a:endParaRPr lang="sv-SE" dirty="0"/>
          </a:p>
          <a:p>
            <a:pPr lvl="1"/>
            <a:r>
              <a:rPr lang="en-US" dirty="0"/>
              <a:t>The slope of the linear dB model is 23 </a:t>
            </a:r>
            <a:r>
              <a:rPr lang="en-US" dirty="0" err="1"/>
              <a:t>dBm</a:t>
            </a:r>
            <a:r>
              <a:rPr lang="en-US" dirty="0"/>
              <a:t> to -50 </a:t>
            </a:r>
            <a:r>
              <a:rPr lang="en-US" dirty="0" err="1"/>
              <a:t>dBm</a:t>
            </a:r>
            <a:r>
              <a:rPr lang="en-US" dirty="0"/>
              <a:t> in 10 </a:t>
            </a:r>
            <a:r>
              <a:rPr lang="en-US" dirty="0" err="1"/>
              <a:t>usec</a:t>
            </a:r>
            <a:r>
              <a:rPr lang="en-US" dirty="0"/>
              <a:t>. This slope shall be maintained at every UE power level.</a:t>
            </a:r>
          </a:p>
          <a:p>
            <a:pPr lvl="1"/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alignements</a:t>
            </a:r>
            <a:r>
              <a:rPr lang="sv-SE" dirty="0"/>
              <a:t> on simulation </a:t>
            </a:r>
            <a:r>
              <a:rPr lang="sv-SE" dirty="0" err="1"/>
              <a:t>assumptions</a:t>
            </a:r>
            <a:r>
              <a:rPr lang="sv-SE" dirty="0"/>
              <a:t> via email (deadline: June, 9th).</a:t>
            </a:r>
          </a:p>
          <a:p>
            <a:r>
              <a:rPr lang="sv-SE" dirty="0"/>
              <a:t>Decide in RAN4#84 one of the following options:</a:t>
            </a:r>
            <a:endParaRPr lang="en-US" dirty="0"/>
          </a:p>
          <a:p>
            <a:pPr lvl="2"/>
            <a:r>
              <a:rPr lang="en-US" dirty="0"/>
              <a:t>Option 1: 5 us of transient time </a:t>
            </a:r>
          </a:p>
          <a:p>
            <a:pPr lvl="2"/>
            <a:r>
              <a:rPr lang="en-US" dirty="0"/>
              <a:t>Option 2: 10 usec of transient time</a:t>
            </a:r>
          </a:p>
          <a:p>
            <a:pPr lvl="2"/>
            <a:r>
              <a:rPr lang="en-US" dirty="0"/>
              <a:t>Option 3: 10 us of transient time and corresponding ON-to-OFF transition step requirements. </a:t>
            </a:r>
          </a:p>
        </p:txBody>
      </p:sp>
    </p:spTree>
    <p:extLst>
      <p:ext uri="{BB962C8B-B14F-4D97-AF65-F5344CB8AC3E}">
        <p14:creationId xmlns:p14="http://schemas.microsoft.com/office/powerpoint/2010/main" val="3710600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9924</TotalTime>
  <Words>207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SimSun</vt:lpstr>
      <vt:lpstr>Arial</vt:lpstr>
      <vt:lpstr>Calibri</vt:lpstr>
      <vt:lpstr>Office 主题</vt:lpstr>
      <vt:lpstr>3GPP TSG-RAN WG4 Meeting #83 </vt:lpstr>
      <vt:lpstr>Background</vt:lpstr>
      <vt:lpstr>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Dominique Everaere</cp:lastModifiedBy>
  <cp:revision>768</cp:revision>
  <dcterms:created xsi:type="dcterms:W3CDTF">2016-01-12T08:39:50Z</dcterms:created>
  <dcterms:modified xsi:type="dcterms:W3CDTF">2017-05-19T03:57:44Z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</Properties>
</file>