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Way forward on testing for BS supporting E-UTRA and NB-</a:t>
            </a:r>
            <a:r>
              <a:rPr lang="en-GB" dirty="0" err="1"/>
              <a:t>IoT</a:t>
            </a:r>
            <a:r>
              <a:rPr lang="en-GB" dirty="0"/>
              <a:t>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Alcatel-Lucent Shanghai Bell</a:t>
            </a:r>
            <a:r>
              <a:rPr lang="en-GB"/>
              <a:t>, Ericsson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#83                                                    Hangzhou, China, 15 - 19 May, 2017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5.5.2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276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R4-170xxxx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testing for BS supporting </a:t>
            </a:r>
            <a:r>
              <a:rPr lang="x-none" dirty="0"/>
              <a:t>NB-IoT operation </a:t>
            </a:r>
            <a:r>
              <a:rPr lang="en-GB" dirty="0"/>
              <a:t>have been discussed in RAN4#83:</a:t>
            </a:r>
          </a:p>
          <a:p>
            <a:pPr lvl="1"/>
            <a:r>
              <a:rPr lang="en-GB" dirty="0"/>
              <a:t>[1]	R4-1705422	Testing for software upgraded BS supporting </a:t>
            </a:r>
            <a:r>
              <a:rPr lang="x-none" dirty="0"/>
              <a:t>NB-IoT operation</a:t>
            </a:r>
            <a:r>
              <a:rPr lang="en-GB" dirty="0"/>
              <a:t> (TS 36.141)	Nokia, Alcatel-Lucent Shanghai Bell</a:t>
            </a:r>
          </a:p>
          <a:p>
            <a:pPr lvl="1"/>
            <a:r>
              <a:rPr lang="en-GB" dirty="0"/>
              <a:t>[2]	R4-1705424	Testing for software upgraded BS supporting </a:t>
            </a:r>
            <a:r>
              <a:rPr lang="x-none" dirty="0"/>
              <a:t>NB-IoT operation</a:t>
            </a:r>
            <a:r>
              <a:rPr lang="en-GB" dirty="0"/>
              <a:t> (TS 37.141)	Nokia, Alcatel-Lucent Shanghai Bell</a:t>
            </a:r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For a BS that passed the E-UTRA only tests and is declared to be capable of E-UTRA with NB-</a:t>
            </a:r>
            <a:r>
              <a:rPr lang="en-GB" dirty="0" err="1"/>
              <a:t>IoT</a:t>
            </a:r>
            <a:r>
              <a:rPr lang="en-GB" dirty="0"/>
              <a:t> in-band and/or guard band and/or standalone operations, to further consider if the BS is not required to perform the following tests again for E-UTRA with NB-</a:t>
            </a:r>
            <a:r>
              <a:rPr lang="en-GB" dirty="0" err="1"/>
              <a:t>IoT</a:t>
            </a:r>
            <a:r>
              <a:rPr lang="en-GB" dirty="0"/>
              <a:t> in-band and/or guard band and/or standalone.</a:t>
            </a:r>
          </a:p>
          <a:p>
            <a:pPr lvl="1"/>
            <a:r>
              <a:rPr lang="en-GB" dirty="0"/>
              <a:t>Transmitter intermodulation </a:t>
            </a:r>
            <a:r>
              <a:rPr lang="en-GB" dirty="0"/>
              <a:t>outside +/- [TBD] MHz of the BS declared DL  operating frequency range.</a:t>
            </a:r>
            <a:endParaRPr lang="en-GB" dirty="0"/>
          </a:p>
          <a:p>
            <a:pPr lvl="1"/>
            <a:r>
              <a:rPr lang="en-GB" dirty="0"/>
              <a:t>Transmitter spurious emission outside +/- [TBD] MHz of the BS declared DL  operating frequency range.</a:t>
            </a:r>
          </a:p>
          <a:p>
            <a:pPr lvl="1"/>
            <a:r>
              <a:rPr lang="en-GB" dirty="0"/>
              <a:t>Receiver spurious emission outside +/- [TBD] MHz of the BS declared DL  operating frequency range.</a:t>
            </a:r>
          </a:p>
          <a:p>
            <a:pPr lvl="1"/>
            <a:r>
              <a:rPr lang="en-GB" dirty="0"/>
              <a:t>Receiver blocking outside +/- [TBD] MHz of the BS declared UL operating frequency range.</a:t>
            </a:r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189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testing for BS supporting E-UTRA and NB-IoT operation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93</cp:revision>
  <dcterms:created xsi:type="dcterms:W3CDTF">2016-11-16T01:29:09Z</dcterms:created>
  <dcterms:modified xsi:type="dcterms:W3CDTF">2017-05-17T11:38:25Z</dcterms:modified>
</cp:coreProperties>
</file>