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6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85" d="100"/>
          <a:sy n="85" d="100"/>
        </p:scale>
        <p:origin x="84" y="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UE Reference Architecture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Sony, </a:t>
            </a:r>
            <a:r>
              <a:rPr lang="en-US" altLang="ja-JP" dirty="0">
                <a:solidFill>
                  <a:schemeClr val="tx1"/>
                </a:solidFill>
              </a:rPr>
              <a:t>Skyworks Solutions Inc., LG </a:t>
            </a:r>
            <a:r>
              <a:rPr lang="en-US" altLang="ja-JP" dirty="0" smtClean="0">
                <a:solidFill>
                  <a:schemeClr val="tx1"/>
                </a:solidFill>
              </a:rPr>
              <a:t>Electronics, ….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766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#83</a:t>
            </a:r>
          </a:p>
          <a:p>
            <a:r>
              <a:rPr lang="en-GB" b="1" dirty="0"/>
              <a:t>Hangzhou, China, May 25</a:t>
            </a:r>
            <a:r>
              <a:rPr lang="en-GB" b="1" baseline="30000" dirty="0"/>
              <a:t>th</a:t>
            </a:r>
            <a:r>
              <a:rPr lang="en-GB" b="1" dirty="0"/>
              <a:t>-19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R4-1706067</a:t>
            </a:r>
            <a:endParaRPr lang="en-US" altLang="ja-JP" b="1" dirty="0"/>
          </a:p>
          <a:p>
            <a:r>
              <a:rPr lang="en-US" altLang="ja-JP" b="1" dirty="0"/>
              <a:t>Agenda : </a:t>
            </a:r>
            <a:r>
              <a:rPr lang="en-US" altLang="ja-JP" b="1" dirty="0" smtClean="0"/>
              <a:t>10.4.2 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defTabSz="717550">
              <a:buNone/>
            </a:pPr>
            <a:r>
              <a:rPr lang="en-US" sz="1600" dirty="0"/>
              <a:t>R4-1704864	</a:t>
            </a:r>
            <a:r>
              <a:rPr lang="en-US" sz="1600" dirty="0" smtClean="0"/>
              <a:t>UE </a:t>
            </a:r>
            <a:r>
              <a:rPr lang="en-US" sz="1600" dirty="0"/>
              <a:t>antenna array configuration for mmWave </a:t>
            </a:r>
            <a:r>
              <a:rPr lang="en-US" sz="1600" dirty="0" smtClean="0"/>
              <a:t>28GHz, </a:t>
            </a:r>
            <a:r>
              <a:rPr lang="en-US" sz="1600" i="1" dirty="0" smtClean="0"/>
              <a:t>Sony</a:t>
            </a:r>
            <a:r>
              <a:rPr lang="en-US" sz="1600" i="1" dirty="0"/>
              <a:t>, Ericsson</a:t>
            </a:r>
          </a:p>
          <a:p>
            <a:pPr marL="0" indent="0" defTabSz="717550">
              <a:buNone/>
            </a:pPr>
            <a:r>
              <a:rPr lang="en-US" sz="1600" dirty="0"/>
              <a:t>R4-1704868	Spatial multiplexing for mmWave </a:t>
            </a:r>
            <a:r>
              <a:rPr lang="en-US" sz="1600" dirty="0" smtClean="0"/>
              <a:t>28GHz, </a:t>
            </a:r>
            <a:r>
              <a:rPr lang="en-US" sz="1600" i="1" dirty="0" smtClean="0"/>
              <a:t>Sony</a:t>
            </a:r>
            <a:r>
              <a:rPr lang="en-US" sz="1600" i="1" dirty="0"/>
              <a:t>, Ericsson</a:t>
            </a:r>
          </a:p>
          <a:p>
            <a:pPr marL="0" indent="0" defTabSz="717550">
              <a:buNone/>
            </a:pPr>
            <a:r>
              <a:rPr lang="en-US" sz="1600" dirty="0"/>
              <a:t>R4-1704684	On NR mmWave UE antenna reference </a:t>
            </a:r>
            <a:r>
              <a:rPr lang="en-US" sz="1600" dirty="0" smtClean="0"/>
              <a:t>architecture, </a:t>
            </a:r>
            <a:r>
              <a:rPr lang="en-GB" sz="1600" i="1" dirty="0"/>
              <a:t>Intel </a:t>
            </a:r>
            <a:r>
              <a:rPr lang="en-GB" sz="1600" i="1" dirty="0" smtClean="0"/>
              <a:t>Corporation</a:t>
            </a:r>
          </a:p>
          <a:p>
            <a:pPr marL="0" indent="0" defTabSz="717550">
              <a:buNone/>
            </a:pPr>
            <a:r>
              <a:rPr lang="en-US" sz="1600" dirty="0"/>
              <a:t>R4-1704957	Discussion on antenna reference architecture for </a:t>
            </a:r>
            <a:r>
              <a:rPr lang="en-US" sz="1600" dirty="0" smtClean="0"/>
              <a:t>mmWave, </a:t>
            </a:r>
            <a:r>
              <a:rPr lang="en-GB" sz="1600" i="1" dirty="0"/>
              <a:t>LG Electronics Inc</a:t>
            </a:r>
            <a:r>
              <a:rPr lang="en-GB" sz="1600" i="1" dirty="0" smtClean="0"/>
              <a:t>.</a:t>
            </a:r>
          </a:p>
          <a:p>
            <a:pPr marL="0" indent="0" defTabSz="717550">
              <a:buNone/>
            </a:pPr>
            <a:r>
              <a:rPr lang="en-US" sz="1600" dirty="0"/>
              <a:t>R4-1705205	mmW reference </a:t>
            </a:r>
            <a:r>
              <a:rPr lang="en-US" sz="1600" dirty="0" smtClean="0"/>
              <a:t>architecture, </a:t>
            </a:r>
            <a:r>
              <a:rPr lang="en-GB" sz="1600" i="1" dirty="0"/>
              <a:t>Qualcomm </a:t>
            </a:r>
            <a:r>
              <a:rPr lang="en-GB" sz="1600" i="1" dirty="0" smtClean="0"/>
              <a:t>Incorporated</a:t>
            </a:r>
          </a:p>
          <a:p>
            <a:pPr marL="0" indent="0" defTabSz="717550">
              <a:buNone/>
            </a:pPr>
            <a:r>
              <a:rPr lang="en-US" sz="1600" dirty="0"/>
              <a:t>R4-1705202	Reference sensitivity requirements for mmW </a:t>
            </a:r>
            <a:r>
              <a:rPr lang="en-US" sz="1600" dirty="0" smtClean="0"/>
              <a:t>UE, </a:t>
            </a:r>
            <a:r>
              <a:rPr lang="en-GB" sz="1600" i="1" dirty="0"/>
              <a:t>Qualcomm Incorporated</a:t>
            </a:r>
          </a:p>
          <a:p>
            <a:pPr marL="0" indent="0" defTabSz="717550">
              <a:buNone/>
            </a:pPr>
            <a:r>
              <a:rPr lang="en-US" sz="1600" dirty="0"/>
              <a:t>R4-1704937	Receiver RF requirements for NR </a:t>
            </a:r>
            <a:r>
              <a:rPr lang="en-US" sz="1600" dirty="0" smtClean="0"/>
              <a:t>UE, </a:t>
            </a:r>
            <a:r>
              <a:rPr lang="en-GB" sz="1600" i="1" dirty="0"/>
              <a:t>LG Electronics Inc.</a:t>
            </a:r>
          </a:p>
          <a:p>
            <a:pPr marL="0" indent="0" defTabSz="71755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40276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8801"/>
          </a:xfrm>
        </p:spPr>
        <p:txBody>
          <a:bodyPr>
            <a:normAutofit/>
          </a:bodyPr>
          <a:lstStyle/>
          <a:p>
            <a:pPr>
              <a:lnSpc>
                <a:spcPct val="95000"/>
              </a:lnSpc>
              <a:spcBef>
                <a:spcPts val="1200"/>
              </a:spcBef>
            </a:pPr>
            <a:r>
              <a:rPr lang="en-GB" dirty="0"/>
              <a:t>In Rel-15 UE in the 28GHz mmWave range NR</a:t>
            </a:r>
          </a:p>
          <a:p>
            <a:pPr lvl="1">
              <a:lnSpc>
                <a:spcPct val="95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dirty="0"/>
              <a:t>REFSENS requirement shall be based on DL MRC diversity (rank 1 with two receivers).</a:t>
            </a:r>
          </a:p>
          <a:p>
            <a:pPr lvl="2">
              <a:lnSpc>
                <a:spcPct val="95000"/>
              </a:lnSpc>
              <a:spcBef>
                <a:spcPts val="1200"/>
              </a:spcBef>
            </a:pPr>
            <a:r>
              <a:rPr lang="en-GB" dirty="0"/>
              <a:t>FFS whether </a:t>
            </a:r>
            <a:r>
              <a:rPr lang="en-GB" dirty="0" smtClean="0"/>
              <a:t>this apply to all directions.</a:t>
            </a:r>
            <a:endParaRPr lang="en-GB" dirty="0"/>
          </a:p>
          <a:p>
            <a:pPr lvl="1">
              <a:lnSpc>
                <a:spcPct val="95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dirty="0"/>
              <a:t>UE architecture shall support minimum dual layer (same as LTE rank 2) for demodulation performance requirement. </a:t>
            </a:r>
            <a:endParaRPr lang="en-GB" dirty="0" smtClean="0"/>
          </a:p>
          <a:p>
            <a:pPr lvl="2">
              <a:lnSpc>
                <a:spcPct val="95000"/>
              </a:lnSpc>
              <a:spcBef>
                <a:spcPts val="1200"/>
              </a:spcBef>
            </a:pPr>
            <a:r>
              <a:rPr lang="en-GB" dirty="0"/>
              <a:t>FFS whether this apply to all </a:t>
            </a:r>
            <a:r>
              <a:rPr lang="en-GB" dirty="0" smtClean="0"/>
              <a:t>directions.</a:t>
            </a:r>
            <a:endParaRPr lang="en-GB" dirty="0"/>
          </a:p>
          <a:p>
            <a:pPr lvl="1">
              <a:lnSpc>
                <a:spcPct val="95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dirty="0"/>
              <a:t>RF architecture support for higher order DL </a:t>
            </a:r>
            <a:r>
              <a:rPr lang="en-GB" dirty="0" smtClean="0"/>
              <a:t>layers is </a:t>
            </a:r>
            <a:r>
              <a:rPr lang="en-GB" dirty="0"/>
              <a:t>optional.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846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2896</TotalTime>
  <Words>110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UE Reference Architecture</vt:lpstr>
      <vt:lpstr>References</vt:lpstr>
      <vt:lpstr>Agreements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Zander, Olof</cp:lastModifiedBy>
  <cp:revision>184</cp:revision>
  <dcterms:created xsi:type="dcterms:W3CDTF">2017-01-18T16:32:26Z</dcterms:created>
  <dcterms:modified xsi:type="dcterms:W3CDTF">2017-05-18T23:56:44Z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