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6E87-38F8-4D10-8749-09809F762E4C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906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6E87-38F8-4D10-8749-09809F762E4C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36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6E87-38F8-4D10-8749-09809F762E4C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469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6E87-38F8-4D10-8749-09809F762E4C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365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6E87-38F8-4D10-8749-09809F762E4C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805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6E87-38F8-4D10-8749-09809F762E4C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248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6E87-38F8-4D10-8749-09809F762E4C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497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6E87-38F8-4D10-8749-09809F762E4C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35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6E87-38F8-4D10-8749-09809F762E4C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707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6E87-38F8-4D10-8749-09809F762E4C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024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6E87-38F8-4D10-8749-09809F762E4C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640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86E87-38F8-4D10-8749-09809F762E4C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9C00C7-1225-4D7E-90BC-9653992DC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61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supported channel bandwidth and SCS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R4-1706055</a:t>
            </a:r>
          </a:p>
          <a:p>
            <a:r>
              <a:rPr lang="en-US" dirty="0"/>
              <a:t>Ericsson, …</a:t>
            </a:r>
          </a:p>
        </p:txBody>
      </p:sp>
    </p:spTree>
    <p:extLst>
      <p:ext uri="{BB962C8B-B14F-4D97-AF65-F5344CB8AC3E}">
        <p14:creationId xmlns:p14="http://schemas.microsoft.com/office/powerpoint/2010/main" val="3465677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agreements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8474138"/>
              </p:ext>
            </p:extLst>
          </p:nvPr>
        </p:nvGraphicFramePr>
        <p:xfrm>
          <a:off x="838200" y="1825625"/>
          <a:ext cx="10515600" cy="303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135415892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89155549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280761635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9593672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Frequency</a:t>
                      </a:r>
                      <a:r>
                        <a:rPr lang="en-US" baseline="0" dirty="0"/>
                        <a:t> range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SCS (kHz)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Min CHBW (MHz)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Max CHBW (MHz)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796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Range</a:t>
                      </a:r>
                      <a:r>
                        <a:rPr lang="en-US" baseline="0" dirty="0"/>
                        <a:t>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5448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Range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Option 1: 5MHz</a:t>
                      </a:r>
                    </a:p>
                    <a:p>
                      <a:r>
                        <a:rPr lang="en-US" dirty="0"/>
                        <a:t>Option 2: 10MHz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90147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Range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Option 1: 10MHz</a:t>
                      </a:r>
                    </a:p>
                    <a:p>
                      <a:r>
                        <a:rPr lang="en-US" dirty="0"/>
                        <a:t>Option 2: 20MHz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4916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Range</a:t>
                      </a:r>
                      <a:r>
                        <a:rPr lang="en-US" baseline="0" dirty="0"/>
                        <a:t>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0128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Range</a:t>
                      </a:r>
                      <a:r>
                        <a:rPr lang="en-US" baseline="0" dirty="0"/>
                        <a:t>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50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400MHz</a:t>
                      </a:r>
                      <a:endParaRPr lang="sv-S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286395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75582" y="4994031"/>
            <a:ext cx="7455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NOTE: These agreements and the following open issues agree to the data channel, not the PSS/SSS</a:t>
            </a:r>
          </a:p>
        </p:txBody>
      </p:sp>
    </p:spTree>
    <p:extLst>
      <p:ext uri="{BB962C8B-B14F-4D97-AF65-F5344CB8AC3E}">
        <p14:creationId xmlns:p14="http://schemas.microsoft.com/office/powerpoint/2010/main" val="3365800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issues (below 6GHz)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30khz SCS minimum bandwidth 5 or 10MHz</a:t>
            </a:r>
          </a:p>
          <a:p>
            <a:pPr lvl="1"/>
            <a:r>
              <a:rPr lang="en-US" dirty="0"/>
              <a:t>Issues to consider:</a:t>
            </a:r>
          </a:p>
          <a:p>
            <a:pPr lvl="2"/>
            <a:r>
              <a:rPr lang="en-US" dirty="0"/>
              <a:t>5MHz / 30khz SS cannot be supported currently</a:t>
            </a:r>
          </a:p>
          <a:p>
            <a:pPr lvl="3"/>
            <a:r>
              <a:rPr lang="en-US" dirty="0"/>
              <a:t>However 15khz SCS for SS and 30khz for data might possibly be supported</a:t>
            </a:r>
          </a:p>
          <a:p>
            <a:pPr lvl="2"/>
            <a:r>
              <a:rPr lang="en-US" dirty="0"/>
              <a:t>Low spectral utilization for combination of 5Mhz and 30k SCS</a:t>
            </a:r>
          </a:p>
          <a:p>
            <a:r>
              <a:rPr lang="en-US" dirty="0"/>
              <a:t>60khz SCS minimum bandwidth 10 or 20MHz</a:t>
            </a:r>
          </a:p>
          <a:p>
            <a:pPr lvl="1"/>
            <a:r>
              <a:rPr lang="en-US" dirty="0"/>
              <a:t>Issues to consider:</a:t>
            </a:r>
          </a:p>
          <a:p>
            <a:pPr lvl="2"/>
            <a:r>
              <a:rPr lang="en-US" dirty="0"/>
              <a:t>Low spectral utilization for combination of 10Mhz and 60k SCS</a:t>
            </a:r>
          </a:p>
          <a:p>
            <a:pPr lvl="2"/>
            <a:r>
              <a:rPr lang="en-US" altLang="zh-CN" dirty="0"/>
              <a:t>Likely URLLC deployment scenarios in LTE reframing band that need 60k SCS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99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Way forward (below 6 GHz)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100MHz maximum CHBW for 60khz SCS</a:t>
            </a:r>
          </a:p>
          <a:p>
            <a:r>
              <a:rPr lang="en-US" altLang="ja-JP" dirty="0"/>
              <a:t>UE RF and performance requirements for 200MHz aggregated bandwidth should be introduced at least for Rel.15 NSA scenario</a:t>
            </a:r>
          </a:p>
          <a:p>
            <a:pPr lvl="1"/>
            <a:r>
              <a:rPr lang="en-US" altLang="ja-JP" dirty="0"/>
              <a:t>UE category supporting 200MHz aggregated bandwidth will be introduced</a:t>
            </a:r>
          </a:p>
          <a:p>
            <a:pPr lvl="1"/>
            <a:r>
              <a:rPr lang="en-US" altLang="ja-JP" dirty="0"/>
              <a:t>CA configuration is FFS (e.g. 100MHz x 2 continuous CCs)</a:t>
            </a:r>
          </a:p>
          <a:p>
            <a:pPr lvl="1"/>
            <a:endParaRPr lang="en-US" altLang="ja-JP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664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228600" lvl="0" indent="-228600">
              <a:spcBef>
                <a:spcPts val="1000"/>
              </a:spcBef>
            </a:pPr>
            <a:r>
              <a:rPr lang="en-US" dirty="0"/>
              <a:t>Way forward (above 24GHz)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400 MHz maximum </a:t>
            </a:r>
            <a:r>
              <a:rPr lang="en-US" altLang="ja-JP" dirty="0"/>
              <a:t>channel</a:t>
            </a:r>
            <a:r>
              <a:rPr lang="en-US" dirty="0"/>
              <a:t> bandwidth for 120khz SCS</a:t>
            </a:r>
          </a:p>
          <a:p>
            <a:r>
              <a:rPr lang="en-US" altLang="ja-JP" dirty="0"/>
              <a:t>UE RF and performance requirements for 800MHz aggregated bandwidth should be introduced at least for Rel.15 NSA scenario.</a:t>
            </a:r>
          </a:p>
          <a:p>
            <a:pPr lvl="1"/>
            <a:r>
              <a:rPr lang="en-US" altLang="ja-JP" dirty="0"/>
              <a:t>UE category supporting 800MHz aggregated bandwidth will be introduced</a:t>
            </a:r>
          </a:p>
          <a:p>
            <a:pPr lvl="1"/>
            <a:r>
              <a:rPr lang="en-US" altLang="ja-JP" dirty="0"/>
              <a:t>CA configuration is FFS (e.g. 400MHz x 2 continuous CCs)</a:t>
            </a:r>
          </a:p>
          <a:p>
            <a:pPr lvl="1"/>
            <a:r>
              <a:rPr lang="en-US" altLang="ja-JP" dirty="0"/>
              <a:t>Testability of UE demodulation performance requirements is FFS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0825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</TotalTime>
  <Words>294</Words>
  <Application>Microsoft Office PowerPoint</Application>
  <PresentationFormat>Widescreen</PresentationFormat>
  <Paragraphs>52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等线</vt:lpstr>
      <vt:lpstr>游ゴシック</vt:lpstr>
      <vt:lpstr>游ゴシック Light</vt:lpstr>
      <vt:lpstr>Office Theme</vt:lpstr>
      <vt:lpstr>WF on supported channel bandwidth and SCS</vt:lpstr>
      <vt:lpstr>Summary of agreements</vt:lpstr>
      <vt:lpstr>Open issues (below 6GHz)</vt:lpstr>
      <vt:lpstr>Way forward (below 6 GHz) </vt:lpstr>
      <vt:lpstr>Way forward (above 24GHz)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Chapman</dc:creator>
  <cp:lastModifiedBy>Thomas Chapman</cp:lastModifiedBy>
  <cp:revision>27</cp:revision>
  <dcterms:created xsi:type="dcterms:W3CDTF">2017-05-15T14:39:18Z</dcterms:created>
  <dcterms:modified xsi:type="dcterms:W3CDTF">2017-05-18T15:04:47Z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A27793D690CCD30776C89F226D19CB02BC9189300EEF42E5A7B9FCA2F9C85768</vt:lpwstr>
  </property>
  <property fmtid="{D5CDD505-2E9C-101B-9397-08002B2CF9AE}" pid="2" name="NSCPROP">
    <vt:lpwstr>NSCCustomProperty</vt:lpwstr>
  </property>
  <property fmtid="{D5CDD505-2E9C-101B-9397-08002B2CF9AE}" pid="3" name="NSCPROP_SA">
    <vt:lpwstr>C:\mySingle\TEMP\R4-17xxxx WF on minmax bandwidth(1).pptx</vt:lpwstr>
  </property>
</Properties>
</file>